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lvl1pPr>
    <a:lvl2pPr marL="0" marR="0" indent="22860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lvl2pPr>
    <a:lvl3pPr marL="0" marR="0" indent="45720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lvl3pPr>
    <a:lvl4pPr marL="0" marR="0" indent="68580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lvl4pPr>
    <a:lvl5pPr marL="0" marR="0" indent="91440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lvl5pPr>
    <a:lvl6pPr marL="0" marR="0" indent="114300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lvl6pPr>
    <a:lvl7pPr marL="0" marR="0" indent="137160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lvl7pPr>
    <a:lvl8pPr marL="0" marR="0" indent="160020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lvl8pPr>
    <a:lvl9pPr marL="0" marR="0" indent="182880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3175" cap="flat">
              <a:solidFill>
                <a:srgbClr val="5C5C5C"/>
              </a:solidFill>
              <a:prstDash val="solid"/>
              <a:miter lim="400000"/>
            </a:ln>
          </a:top>
          <a:bottom>
            <a:ln w="3175" cap="flat">
              <a:solidFill>
                <a:srgbClr val="5C5C5C"/>
              </a:solidFill>
              <a:prstDash val="solid"/>
              <a:miter lim="400000"/>
            </a:ln>
          </a:bottom>
          <a:insideH>
            <a:ln w="3175"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3175" cap="flat">
              <a:noFill/>
              <a:miter lim="400000"/>
            </a:ln>
          </a:right>
          <a:top>
            <a:ln w="3175" cap="flat">
              <a:solidFill>
                <a:srgbClr val="5C5C5C"/>
              </a:solidFill>
              <a:prstDash val="solid"/>
              <a:miter lim="400000"/>
            </a:ln>
          </a:top>
          <a:bottom>
            <a:ln w="3175" cap="flat">
              <a:solidFill>
                <a:srgbClr val="5C5C5C"/>
              </a:solidFill>
              <a:prstDash val="solid"/>
              <a:miter lim="400000"/>
            </a:ln>
          </a:bottom>
          <a:insideH>
            <a:ln w="3175" cap="flat">
              <a:solidFill>
                <a:srgbClr val="5C5C5C"/>
              </a:solidFill>
              <a:prstDash val="solid"/>
              <a:miter lim="400000"/>
            </a:ln>
          </a:insideH>
          <a:insideV>
            <a:ln w="3175"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3175" cap="flat">
              <a:solidFill>
                <a:srgbClr val="5C5C5C"/>
              </a:solidFill>
              <a:prstDash val="solid"/>
              <a:miter lim="400000"/>
            </a:ln>
          </a:top>
          <a:bottom>
            <a:ln w="12700" cap="flat">
              <a:noFill/>
              <a:miter lim="400000"/>
            </a:ln>
          </a:bottom>
          <a:insideH>
            <a:ln w="3175"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3175" cap="flat">
              <a:solidFill>
                <a:srgbClr val="808251"/>
              </a:solidFill>
              <a:prstDash val="solid"/>
              <a:miter lim="400000"/>
            </a:ln>
          </a:left>
          <a:right>
            <a:ln w="3175" cap="flat">
              <a:solidFill>
                <a:srgbClr val="808251"/>
              </a:solidFill>
              <a:prstDash val="solid"/>
              <a:miter lim="400000"/>
            </a:ln>
          </a:right>
          <a:top>
            <a:ln w="3175" cap="flat">
              <a:solidFill>
                <a:srgbClr val="808251"/>
              </a:solidFill>
              <a:prstDash val="solid"/>
              <a:miter lim="400000"/>
            </a:ln>
          </a:top>
          <a:bottom>
            <a:ln w="3175" cap="flat">
              <a:solidFill>
                <a:srgbClr val="808251"/>
              </a:solidFill>
              <a:prstDash val="solid"/>
              <a:miter lim="400000"/>
            </a:ln>
          </a:bottom>
          <a:insideH>
            <a:ln w="3175" cap="flat">
              <a:solidFill>
                <a:srgbClr val="808251"/>
              </a:solidFill>
              <a:prstDash val="solid"/>
              <a:miter lim="400000"/>
            </a:ln>
          </a:insideH>
          <a:insideV>
            <a:ln w="3175"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3175" cap="flat">
              <a:solidFill>
                <a:srgbClr val="808251"/>
              </a:solidFill>
              <a:prstDash val="solid"/>
              <a:miter lim="400000"/>
            </a:ln>
          </a:left>
          <a:right>
            <a:ln w="3175" cap="flat">
              <a:solidFill>
                <a:srgbClr val="808251"/>
              </a:solidFill>
              <a:prstDash val="solid"/>
              <a:miter lim="400000"/>
            </a:ln>
          </a:right>
          <a:top>
            <a:ln w="3175" cap="flat">
              <a:solidFill>
                <a:srgbClr val="808251"/>
              </a:solidFill>
              <a:prstDash val="solid"/>
              <a:miter lim="400000"/>
            </a:ln>
          </a:top>
          <a:bottom>
            <a:ln w="3175" cap="flat">
              <a:solidFill>
                <a:srgbClr val="808251"/>
              </a:solidFill>
              <a:prstDash val="solid"/>
              <a:miter lim="400000"/>
            </a:ln>
          </a:bottom>
          <a:insideH>
            <a:ln w="3175" cap="flat">
              <a:solidFill>
                <a:srgbClr val="808251"/>
              </a:solidFill>
              <a:prstDash val="solid"/>
              <a:miter lim="400000"/>
            </a:ln>
          </a:insideH>
          <a:insideV>
            <a:ln w="3175"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3175" cap="flat">
              <a:solidFill>
                <a:srgbClr val="808251"/>
              </a:solidFill>
              <a:prstDash val="solid"/>
              <a:miter lim="400000"/>
            </a:ln>
          </a:left>
          <a:right>
            <a:ln w="3175" cap="flat">
              <a:solidFill>
                <a:srgbClr val="808251"/>
              </a:solidFill>
              <a:prstDash val="solid"/>
              <a:miter lim="400000"/>
            </a:ln>
          </a:right>
          <a:top>
            <a:ln w="25400" cap="flat">
              <a:solidFill>
                <a:srgbClr val="808251"/>
              </a:solidFill>
              <a:prstDash val="solid"/>
              <a:miter lim="400000"/>
            </a:ln>
          </a:top>
          <a:bottom>
            <a:ln w="3175" cap="flat">
              <a:solidFill>
                <a:srgbClr val="808251"/>
              </a:solidFill>
              <a:prstDash val="solid"/>
              <a:miter lim="400000"/>
            </a:ln>
          </a:bottom>
          <a:insideH>
            <a:ln w="3175" cap="flat">
              <a:solidFill>
                <a:srgbClr val="808251"/>
              </a:solidFill>
              <a:prstDash val="solid"/>
              <a:miter lim="400000"/>
            </a:ln>
          </a:insideH>
          <a:insideV>
            <a:ln w="3175"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3175" cap="flat">
              <a:solidFill>
                <a:srgbClr val="808251"/>
              </a:solidFill>
              <a:prstDash val="solid"/>
              <a:miter lim="400000"/>
            </a:ln>
          </a:left>
          <a:right>
            <a:ln w="3175" cap="flat">
              <a:solidFill>
                <a:srgbClr val="808251"/>
              </a:solidFill>
              <a:prstDash val="solid"/>
              <a:miter lim="400000"/>
            </a:ln>
          </a:right>
          <a:top>
            <a:ln w="3175" cap="flat">
              <a:solidFill>
                <a:srgbClr val="808251"/>
              </a:solidFill>
              <a:prstDash val="solid"/>
              <a:miter lim="400000"/>
            </a:ln>
          </a:top>
          <a:bottom>
            <a:ln w="3175" cap="flat">
              <a:solidFill>
                <a:srgbClr val="808251"/>
              </a:solidFill>
              <a:prstDash val="solid"/>
              <a:miter lim="400000"/>
            </a:ln>
          </a:bottom>
          <a:insideH>
            <a:ln w="3175" cap="flat">
              <a:solidFill>
                <a:srgbClr val="808251"/>
              </a:solidFill>
              <a:prstDash val="solid"/>
              <a:miter lim="400000"/>
            </a:ln>
          </a:insideH>
          <a:insideV>
            <a:ln w="3175"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3175" cap="flat">
              <a:solidFill>
                <a:srgbClr val="FFFDEF"/>
              </a:solidFill>
              <a:prstDash val="solid"/>
              <a:miter lim="400000"/>
            </a:ln>
          </a:top>
          <a:bottom>
            <a:ln w="3175" cap="flat">
              <a:solidFill>
                <a:srgbClr val="FFFDEF"/>
              </a:solidFill>
              <a:prstDash val="solid"/>
              <a:miter lim="400000"/>
            </a:ln>
          </a:bottom>
          <a:insideH>
            <a:ln w="3175"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3175" cap="flat">
              <a:solidFill>
                <a:srgbClr val="FFFDEF"/>
              </a:solidFill>
              <a:prstDash val="solid"/>
              <a:miter lim="400000"/>
            </a:ln>
          </a:left>
          <a:right>
            <a:ln w="3175" cap="flat">
              <a:solidFill>
                <a:srgbClr val="FFFDEF"/>
              </a:solidFill>
              <a:prstDash val="solid"/>
              <a:miter lim="400000"/>
            </a:ln>
          </a:right>
          <a:top>
            <a:ln w="3175" cap="flat">
              <a:solidFill>
                <a:srgbClr val="FFFDEF"/>
              </a:solidFill>
              <a:prstDash val="solid"/>
              <a:miter lim="400000"/>
            </a:ln>
          </a:top>
          <a:bottom>
            <a:ln w="3175" cap="flat">
              <a:solidFill>
                <a:srgbClr val="FFFDEF"/>
              </a:solidFill>
              <a:prstDash val="solid"/>
              <a:miter lim="400000"/>
            </a:ln>
          </a:bottom>
          <a:insideH>
            <a:ln w="3175" cap="flat">
              <a:solidFill>
                <a:srgbClr val="FFFDEF"/>
              </a:solidFill>
              <a:prstDash val="solid"/>
              <a:miter lim="400000"/>
            </a:ln>
          </a:insideH>
          <a:insideV>
            <a:ln w="3175"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3175" cap="flat">
              <a:solidFill>
                <a:srgbClr val="FFFDEF"/>
              </a:solidFill>
              <a:prstDash val="solid"/>
              <a:miter lim="400000"/>
            </a:ln>
          </a:top>
          <a:bottom>
            <a:ln w="3175" cap="flat">
              <a:solidFill>
                <a:srgbClr val="FFFDEF"/>
              </a:solidFill>
              <a:prstDash val="solid"/>
              <a:miter lim="400000"/>
            </a:ln>
          </a:bottom>
          <a:insideH>
            <a:ln w="3175"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3175" cap="flat">
              <a:solidFill>
                <a:srgbClr val="FFFDEF"/>
              </a:solidFill>
              <a:prstDash val="solid"/>
              <a:miter lim="400000"/>
            </a:ln>
          </a:top>
          <a:bottom>
            <a:ln w="3175" cap="flat">
              <a:solidFill>
                <a:srgbClr val="FFFDEF"/>
              </a:solidFill>
              <a:prstDash val="solid"/>
              <a:miter lim="400000"/>
            </a:ln>
          </a:bottom>
          <a:insideH>
            <a:ln w="3175"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chemeClr val="accent3">
                  <a:hueOff val="-256224"/>
                  <a:satOff val="-13732"/>
                  <a:lumOff val="-19712"/>
                  <a:alpha val="61000"/>
                </a:schemeClr>
              </a:solidFill>
              <a:prstDash val="solid"/>
              <a:miter lim="400000"/>
            </a:ln>
          </a:top>
          <a:bottom>
            <a:ln w="12700" cap="flat">
              <a:solidFill>
                <a:schemeClr val="accent3">
                  <a:hueOff val="-256224"/>
                  <a:satOff val="-13732"/>
                  <a:lumOff val="-19712"/>
                  <a:alpha val="61000"/>
                </a:schemeClr>
              </a:solidFill>
              <a:prstDash val="solid"/>
              <a:miter lim="400000"/>
            </a:ln>
          </a:bottom>
          <a:insideH>
            <a:ln w="127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chemeClr val="accent3">
                  <a:hueOff val="-256224"/>
                  <a:satOff val="-13732"/>
                  <a:lumOff val="-19712"/>
                  <a:alpha val="61000"/>
                </a:schemeClr>
              </a:solidFill>
              <a:prstDash val="solid"/>
              <a:miter lim="400000"/>
            </a:ln>
          </a:right>
          <a:top>
            <a:ln w="12700" cap="flat">
              <a:solidFill>
                <a:schemeClr val="accent3">
                  <a:hueOff val="-256224"/>
                  <a:satOff val="-13732"/>
                  <a:lumOff val="-19712"/>
                  <a:alpha val="61000"/>
                </a:schemeClr>
              </a:solidFill>
              <a:prstDash val="solid"/>
              <a:miter lim="400000"/>
            </a:ln>
          </a:top>
          <a:bottom>
            <a:ln w="12700" cap="flat">
              <a:solidFill>
                <a:schemeClr val="accent3">
                  <a:hueOff val="-256224"/>
                  <a:satOff val="-13732"/>
                  <a:lumOff val="-19712"/>
                  <a:alpha val="61000"/>
                </a:schemeClr>
              </a:solidFill>
              <a:prstDash val="solid"/>
              <a:miter lim="400000"/>
            </a:ln>
          </a:bottom>
          <a:insideH>
            <a:ln w="12700" cap="flat">
              <a:solidFill>
                <a:schemeClr val="accent3">
                  <a:hueOff val="-256224"/>
                  <a:satOff val="-13732"/>
                  <a:lumOff val="-19712"/>
                  <a:alpha val="61000"/>
                </a:schemeClr>
              </a:solidFill>
              <a:prstDash val="solid"/>
              <a:miter lim="400000"/>
            </a:ln>
          </a:insideH>
          <a:insideV>
            <a:ln w="3175"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chemeClr val="accent3">
                  <a:hueOff val="-256224"/>
                  <a:satOff val="-13732"/>
                  <a:lumOff val="-19712"/>
                  <a:alpha val="61000"/>
                </a:schemeClr>
              </a:solidFill>
              <a:prstDash val="solid"/>
              <a:miter lim="400000"/>
            </a:ln>
          </a:top>
          <a:bottom>
            <a:ln w="12700" cap="flat">
              <a:noFill/>
              <a:miter lim="400000"/>
            </a:ln>
          </a:bottom>
          <a:insideH>
            <a:ln w="127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3">
                  <a:hueOff val="-256224"/>
                  <a:satOff val="-13732"/>
                  <a:lumOff val="-19712"/>
                  <a:alpha val="61000"/>
                </a:schemeClr>
              </a:solidFill>
              <a:prstDash val="solid"/>
              <a:miter lim="400000"/>
            </a:ln>
          </a:bottom>
          <a:insideH>
            <a:ln w="127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3175"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3175" cap="flat">
              <a:noFill/>
              <a:miter lim="400000"/>
            </a:ln>
          </a:top>
          <a:bottom>
            <a:ln w="12700" cap="flat">
              <a:noFill/>
              <a:miter lim="400000"/>
            </a:ln>
          </a:bottom>
          <a:insideH>
            <a:ln w="3175"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3175" cap="flat">
              <a:solidFill>
                <a:srgbClr val="5C5C5C"/>
              </a:solidFill>
              <a:custDash>
                <a:ds d="200000" sp="200000"/>
              </a:custDash>
              <a:miter lim="400000"/>
            </a:ln>
          </a:top>
          <a:bottom>
            <a:ln w="3175" cap="flat">
              <a:solidFill>
                <a:srgbClr val="5C5C5C"/>
              </a:solidFill>
              <a:custDash>
                <a:ds d="200000" sp="200000"/>
              </a:custDash>
              <a:miter lim="400000"/>
            </a:ln>
          </a:bottom>
          <a:insideH>
            <a:ln w="3175"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3175" cap="flat">
              <a:solidFill>
                <a:srgbClr val="5C5C5C"/>
              </a:solidFill>
              <a:prstDash val="solid"/>
              <a:miter lim="400000"/>
            </a:ln>
          </a:right>
          <a:top>
            <a:ln w="3175" cap="flat">
              <a:solidFill>
                <a:srgbClr val="5C5C5C"/>
              </a:solidFill>
              <a:custDash>
                <a:ds d="200000" sp="200000"/>
              </a:custDash>
              <a:miter lim="400000"/>
            </a:ln>
          </a:top>
          <a:bottom>
            <a:ln w="3175" cap="flat">
              <a:solidFill>
                <a:srgbClr val="5C5C5C"/>
              </a:solidFill>
              <a:custDash>
                <a:ds d="200000" sp="200000"/>
              </a:custDash>
              <a:miter lim="400000"/>
            </a:ln>
          </a:bottom>
          <a:insideH>
            <a:ln w="3175" cap="flat">
              <a:solidFill>
                <a:srgbClr val="5C5C5C"/>
              </a:solidFill>
              <a:custDash>
                <a:ds d="200000" sp="200000"/>
              </a:custDash>
              <a:miter lim="400000"/>
            </a:ln>
          </a:insideH>
          <a:insideV>
            <a:ln w="3175"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3175" cap="flat">
              <a:solidFill>
                <a:srgbClr val="5C5C5C"/>
              </a:solidFill>
              <a:prstDash val="solid"/>
              <a:miter lim="400000"/>
            </a:ln>
          </a:top>
          <a:bottom>
            <a:ln w="12700" cap="flat">
              <a:noFill/>
              <a:miter lim="400000"/>
            </a:ln>
          </a:bottom>
          <a:insideH>
            <a:ln w="3175"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3175" cap="flat">
              <a:solidFill>
                <a:srgbClr val="5C5C5C"/>
              </a:solidFill>
              <a:prstDash val="solid"/>
              <a:miter lim="400000"/>
            </a:ln>
          </a:bottom>
          <a:insideH>
            <a:ln w="3175"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The Internet of things is new and growing paradigm in which everyday objects connect to the internet, allowing them to send and receive data, allowing you stay home even when you're  away. </a:t>
            </a:r>
          </a:p>
          <a:p>
            <a:pPr/>
            <a:r>
              <a:t>Crock Pot </a:t>
            </a:r>
          </a:p>
          <a:p>
            <a:pPr/>
            <a:r>
              <a:t>Fridge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IoT uses a wide range of technology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Different products can use different protocols</a:t>
            </a:r>
          </a:p>
          <a:p>
            <a:pPr/>
          </a:p>
          <a:p>
            <a:pPr/>
            <a:r>
              <a:t>Need to create universal tool that can be used any number of modules to communicate with all platforms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Universal Interface:  Something that can easily include many different modules to simplify interconnectivity</a:t>
            </a:r>
          </a:p>
          <a:p>
            <a:pPr/>
          </a:p>
          <a:p>
            <a:pPr/>
          </a:p>
          <a:p>
            <a:pPr/>
            <a:r>
              <a:t>Intuitive UI:  Create UI that is easy for a user to use.  </a:t>
            </a:r>
          </a:p>
          <a:p>
            <a:pPr/>
            <a:r>
              <a:t>			These exists, but we want a single UI for all types of devices</a:t>
            </a:r>
          </a:p>
          <a:p>
            <a:pPr/>
          </a:p>
          <a:p>
            <a:pPr/>
          </a:p>
          <a:p>
            <a:pPr/>
            <a:r>
              <a:t>Stable Data Model: There is a need for a model that could include any IoT data.  </a:t>
            </a:r>
          </a:p>
          <a:p>
            <a:pPr/>
            <a:r>
              <a:t>				Versatile</a:t>
            </a:r>
          </a:p>
          <a:p>
            <a:pPr/>
            <a:r>
              <a:t>Data Analytics:  Use information from IoT that facilities better usage of IoT devices.  </a:t>
            </a:r>
          </a:p>
          <a:p>
            <a:pPr/>
            <a:r>
              <a:t>				Help user with decision making</a:t>
            </a:r>
          </a:p>
          <a:p>
            <a:pPr/>
            <a: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Single interface for all devices</a:t>
            </a:r>
          </a:p>
          <a:p>
            <a:pPr/>
            <a:r>
              <a:t>Communicate via RF, IR, WiFi, 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Controls all the smart devices </a:t>
            </a:r>
          </a:p>
          <a:p>
            <a:pPr/>
            <a:r>
              <a:t>Accessible via a domain name(over internet)</a:t>
            </a:r>
          </a:p>
          <a:p>
            <a:pPr/>
          </a:p>
          <a:p>
            <a:pPr/>
          </a:p>
          <a:p>
            <a:pPr/>
          </a:p>
          <a:p>
            <a:pPr/>
          </a:p>
          <a:p>
            <a:pP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Controls all the smart devices </a:t>
            </a:r>
          </a:p>
          <a:p>
            <a:pPr/>
            <a:r>
              <a:t>Accessible via a domain name(over internet)</a:t>
            </a:r>
          </a:p>
          <a:p>
            <a:pPr/>
            <a:r>
              <a:t>Provides controls over each device</a:t>
            </a:r>
          </a:p>
          <a:p>
            <a:pPr/>
          </a:p>
          <a:p>
            <a:pPr/>
          </a:p>
          <a:p>
            <a:pP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The algorithms exist. The data does not.</a:t>
            </a:r>
          </a:p>
          <a:p>
            <a:pPr/>
            <a:r>
              <a:t>Facilitate better decision making by user</a:t>
            </a:r>
          </a:p>
          <a:p>
            <a:pPr/>
            <a:r>
              <a:t>Provide insight into device usage. Even personal habits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Data model acts as relation between the user and data</a:t>
            </a:r>
          </a:p>
          <a:p>
            <a:pPr/>
            <a:r>
              <a:t>Currently focuses on user interactions with IoT devices.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body" sz="quarter" idx="13"/>
          </p:nvPr>
        </p:nvSpPr>
        <p:spPr>
          <a:xfrm>
            <a:off x="2054224" y="5410200"/>
            <a:ext cx="8906837" cy="3"/>
          </a:xfrm>
          <a:prstGeom prst="line">
            <a:avLst/>
          </a:prstGeom>
          <a:ln w="25400" cap="rnd">
            <a:solidFill>
              <a:srgbClr val="747676"/>
            </a:solidFill>
            <a:custDash>
              <a:ds d="100000" sp="200000"/>
            </a:custDash>
            <a:round/>
          </a:ln>
        </p:spPr>
        <p:txBody>
          <a:bodyPr anchor="ctr">
            <a:noAutofit/>
          </a:bodyPr>
          <a:lstStyle/>
          <a:p>
            <a:pPr algn="l" defTabSz="457200">
              <a:lnSpc>
                <a:spcPct val="100000"/>
              </a:lnSpc>
              <a:defRPr sz="1100">
                <a:solidFill>
                  <a:srgbClr val="000000"/>
                </a:solidFill>
                <a:latin typeface="Helvetica"/>
                <a:ea typeface="Helvetica"/>
                <a:cs typeface="Helvetica"/>
                <a:sym typeface="Helvetica"/>
              </a:defRPr>
            </a:pPr>
          </a:p>
        </p:txBody>
      </p:sp>
      <p:sp>
        <p:nvSpPr>
          <p:cNvPr id="12" name="Shape 12"/>
          <p:cNvSpPr/>
          <p:nvPr>
            <p:ph type="title"/>
          </p:nvPr>
        </p:nvSpPr>
        <p:spPr>
          <a:prstGeom prst="rect">
            <a:avLst/>
          </a:prstGeom>
        </p:spPr>
        <p:txBody>
          <a:bodyPr/>
          <a:lstStyle/>
          <a:p>
            <a:pPr/>
            <a:r>
              <a:t>Title Text</a:t>
            </a:r>
          </a:p>
        </p:txBody>
      </p:sp>
      <p:sp>
        <p:nvSpPr>
          <p:cNvPr id="13" name="Shape 13"/>
          <p:cNvSpPr/>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 name="Shape 1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101" name="Shape 101"/>
          <p:cNvSpPr/>
          <p:nvPr/>
        </p:nvSpPr>
        <p:spPr>
          <a:xfrm>
            <a:off x="549630" y="267167"/>
            <a:ext cx="1657351" cy="31115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pc="0" sz="20800">
                <a:solidFill>
                  <a:srgbClr val="E4E4E4"/>
                </a:solidFill>
                <a:latin typeface="Baskerville"/>
                <a:ea typeface="Baskerville"/>
                <a:cs typeface="Baskerville"/>
                <a:sym typeface="Baskerville"/>
              </a:defRPr>
            </a:lvl1pPr>
          </a:lstStyle>
          <a:p>
            <a:pPr/>
            <a:r>
              <a:t>“</a:t>
            </a:r>
          </a:p>
        </p:txBody>
      </p:sp>
      <p:sp>
        <p:nvSpPr>
          <p:cNvPr id="102" name="Shape 102"/>
          <p:cNvSpPr/>
          <p:nvPr>
            <p:ph type="body" sz="quarter" idx="13"/>
          </p:nvPr>
        </p:nvSpPr>
        <p:spPr>
          <a:xfrm>
            <a:off x="3082924" y="4122102"/>
            <a:ext cx="7867652" cy="876301"/>
          </a:xfrm>
          <a:prstGeom prst="rect">
            <a:avLst/>
          </a:prstGeom>
        </p:spPr>
        <p:txBody>
          <a:bodyPr>
            <a:spAutoFit/>
          </a:bodyPr>
          <a:lstStyle>
            <a:lvl1pPr algn="l">
              <a:lnSpc>
                <a:spcPct val="100000"/>
              </a:lnSpc>
              <a:spcBef>
                <a:spcPts val="1600"/>
              </a:spcBef>
              <a:defRPr>
                <a:latin typeface="Iowan Old Style Roman"/>
                <a:ea typeface="Iowan Old Style Roman"/>
                <a:cs typeface="Iowan Old Style Roman"/>
                <a:sym typeface="Iowan Old Style Roman"/>
              </a:defRPr>
            </a:lvl1pPr>
          </a:lstStyle>
          <a:p>
            <a:pPr/>
            <a:r>
              <a:t>Type a quote here.</a:t>
            </a:r>
          </a:p>
        </p:txBody>
      </p:sp>
      <p:sp>
        <p:nvSpPr>
          <p:cNvPr id="103" name="Shape 103"/>
          <p:cNvSpPr/>
          <p:nvPr>
            <p:ph type="body" sz="quarter" idx="14"/>
          </p:nvPr>
        </p:nvSpPr>
        <p:spPr>
          <a:xfrm>
            <a:off x="3082924" y="7048500"/>
            <a:ext cx="7867652" cy="876300"/>
          </a:xfrm>
          <a:prstGeom prst="rect">
            <a:avLst/>
          </a:prstGeom>
        </p:spPr>
        <p:txBody>
          <a:bodyPr>
            <a:spAutoFit/>
          </a:bodyPr>
          <a:lstStyle>
            <a:lvl1pPr algn="r">
              <a:spcBef>
                <a:spcPts val="1600"/>
              </a:spcBef>
              <a:defRPr>
                <a:solidFill>
                  <a:srgbClr val="6B6D6D"/>
                </a:solidFill>
              </a:defRPr>
            </a:lvl1pPr>
          </a:lstStyle>
          <a:p>
            <a:pPr/>
            <a:r>
              <a:t>-Johnny Appleseed</a:t>
            </a:r>
          </a:p>
        </p:txBody>
      </p:sp>
      <p:sp>
        <p:nvSpPr>
          <p:cNvPr id="104" name="Shape 104"/>
          <p:cNvSpPr/>
          <p:nvPr>
            <p:ph type="sldNum" sz="quarter" idx="2"/>
          </p:nvPr>
        </p:nvSpPr>
        <p:spPr>
          <a:xfrm>
            <a:off x="10658828" y="8115300"/>
            <a:ext cx="259582" cy="2794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11" name="Shape 111"/>
          <p:cNvSpPr/>
          <p:nvPr>
            <p:ph type="pic" idx="13"/>
          </p:nvPr>
        </p:nvSpPr>
        <p:spPr>
          <a:xfrm>
            <a:off x="1625599" y="1219199"/>
            <a:ext cx="9753602" cy="7315201"/>
          </a:xfrm>
          <a:prstGeom prst="rect">
            <a:avLst/>
          </a:prstGeom>
        </p:spPr>
        <p:txBody>
          <a:bodyPr lIns="91439" tIns="45719" rIns="91439" bIns="45719">
            <a:noAutofit/>
          </a:bodyPr>
          <a:lstStyle/>
          <a:p>
            <a:pPr/>
          </a:p>
        </p:txBody>
      </p:sp>
      <p:sp>
        <p:nvSpPr>
          <p:cNvPr id="112" name="Shape 112"/>
          <p:cNvSpPr/>
          <p:nvPr>
            <p:ph type="sldNum" sz="quarter" idx="2"/>
          </p:nvPr>
        </p:nvSpPr>
        <p:spPr>
          <a:xfrm>
            <a:off x="10658828" y="8115300"/>
            <a:ext cx="259582" cy="2794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9" name="Shape 119"/>
          <p:cNvSpPr/>
          <p:nvPr>
            <p:ph type="sldNum" sz="quarter" idx="2"/>
          </p:nvPr>
        </p:nvSpPr>
        <p:spPr>
          <a:xfrm>
            <a:off x="10658828" y="8115300"/>
            <a:ext cx="259582" cy="2794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1" name="Shape 21"/>
          <p:cNvSpPr/>
          <p:nvPr>
            <p:ph type="pic" idx="13"/>
          </p:nvPr>
        </p:nvSpPr>
        <p:spPr>
          <a:xfrm>
            <a:off x="1625599" y="1219199"/>
            <a:ext cx="9753602" cy="7315201"/>
          </a:xfrm>
          <a:prstGeom prst="rect">
            <a:avLst/>
          </a:prstGeom>
        </p:spPr>
        <p:txBody>
          <a:bodyPr lIns="91439" tIns="45719" rIns="91439" bIns="45719">
            <a:noAutofit/>
          </a:bodyPr>
          <a:lstStyle/>
          <a:p>
            <a:pPr/>
          </a:p>
        </p:txBody>
      </p:sp>
      <p:sp>
        <p:nvSpPr>
          <p:cNvPr id="22" name="Shape 22"/>
          <p:cNvSpPr/>
          <p:nvPr>
            <p:ph type="body" sz="half" idx="14"/>
          </p:nvPr>
        </p:nvSpPr>
        <p:spPr>
          <a:xfrm>
            <a:off x="1625599" y="5286375"/>
            <a:ext cx="9753602" cy="2705101"/>
          </a:xfrm>
          <a:prstGeom prst="rect">
            <a:avLst/>
          </a:prstGeom>
          <a:solidFill>
            <a:srgbClr val="FFFFFF"/>
          </a:solidFill>
        </p:spPr>
        <p:txBody>
          <a:bodyPr anchor="ctr">
            <a:noAutofit/>
          </a:bodyPr>
          <a:lstStyle/>
          <a:p>
            <a:pPr>
              <a:lnSpc>
                <a:spcPct val="100000"/>
              </a:lnSpc>
              <a:defRPr sz="2200">
                <a:solidFill>
                  <a:srgbClr val="5C5C5C"/>
                </a:solidFill>
                <a:latin typeface="DIN Alternate"/>
                <a:ea typeface="DIN Alternate"/>
                <a:cs typeface="DIN Alternate"/>
                <a:sym typeface="DIN Alternate"/>
              </a:defRPr>
            </a:pPr>
          </a:p>
        </p:txBody>
      </p:sp>
      <p:sp>
        <p:nvSpPr>
          <p:cNvPr id="23" name="Shape 23"/>
          <p:cNvSpPr/>
          <p:nvPr>
            <p:ph type="body" sz="quarter" idx="15"/>
          </p:nvPr>
        </p:nvSpPr>
        <p:spPr>
          <a:xfrm flipV="1">
            <a:off x="2054224" y="6934197"/>
            <a:ext cx="8905877" cy="4"/>
          </a:xfrm>
          <a:prstGeom prst="line">
            <a:avLst/>
          </a:prstGeom>
          <a:ln w="25400" cap="rnd">
            <a:solidFill>
              <a:srgbClr val="747676"/>
            </a:solidFill>
            <a:custDash>
              <a:ds d="100000" sp="200000"/>
            </a:custDash>
            <a:round/>
          </a:ln>
        </p:spPr>
        <p:txBody>
          <a:bodyPr anchor="ctr">
            <a:noAutofit/>
          </a:bodyPr>
          <a:lstStyle/>
          <a:p>
            <a:pPr algn="l" defTabSz="457200">
              <a:lnSpc>
                <a:spcPct val="100000"/>
              </a:lnSpc>
              <a:defRPr sz="1100">
                <a:solidFill>
                  <a:srgbClr val="000000"/>
                </a:solidFill>
                <a:latin typeface="Helvetica"/>
                <a:ea typeface="Helvetica"/>
                <a:cs typeface="Helvetica"/>
                <a:sym typeface="Helvetica"/>
              </a:defRPr>
            </a:pPr>
          </a:p>
        </p:txBody>
      </p:sp>
      <p:sp>
        <p:nvSpPr>
          <p:cNvPr id="24" name="Shape 24"/>
          <p:cNvSpPr/>
          <p:nvPr>
            <p:ph type="title"/>
          </p:nvPr>
        </p:nvSpPr>
        <p:spPr>
          <a:xfrm>
            <a:off x="2054224" y="5391150"/>
            <a:ext cx="8896352" cy="1657350"/>
          </a:xfrm>
          <a:prstGeom prst="rect">
            <a:avLst/>
          </a:prstGeom>
        </p:spPr>
        <p:txBody>
          <a:bodyPr/>
          <a:lstStyle>
            <a:lvl1pPr algn="r"/>
          </a:lstStyle>
          <a:p>
            <a:pPr/>
            <a:r>
              <a:t>Title Text</a:t>
            </a:r>
          </a:p>
        </p:txBody>
      </p:sp>
      <p:sp>
        <p:nvSpPr>
          <p:cNvPr id="25" name="Shape 25"/>
          <p:cNvSpPr/>
          <p:nvPr>
            <p:ph type="body" sz="quarter" idx="1"/>
          </p:nvPr>
        </p:nvSpPr>
        <p:spPr>
          <a:xfrm>
            <a:off x="2054224" y="6972300"/>
            <a:ext cx="8896352" cy="923925"/>
          </a:xfrm>
          <a:prstGeom prst="rect">
            <a:avLst/>
          </a:prstGeom>
        </p:spPr>
        <p:txBody>
          <a:bodyPr/>
          <a:lstStyle>
            <a:lvl1pPr algn="r">
              <a:spcBef>
                <a:spcPts val="600"/>
              </a:spcBef>
            </a:lvl1pPr>
            <a:lvl2pPr algn="r">
              <a:spcBef>
                <a:spcPts val="600"/>
              </a:spcBef>
            </a:lvl2pPr>
            <a:lvl3pPr algn="r">
              <a:spcBef>
                <a:spcPts val="600"/>
              </a:spcBef>
            </a:lvl3pPr>
            <a:lvl4pPr algn="r">
              <a:spcBef>
                <a:spcPts val="600"/>
              </a:spcBef>
            </a:lvl4pPr>
            <a:lvl5pPr algn="r">
              <a:spcBef>
                <a:spcPts val="600"/>
              </a:spcBef>
            </a:lvl5pPr>
          </a:lstStyle>
          <a:p>
            <a:pPr/>
            <a:r>
              <a:t>Body Level One</a:t>
            </a:r>
          </a:p>
          <a:p>
            <a:pPr lvl="1"/>
            <a:r>
              <a:t>Body Level Two</a:t>
            </a:r>
          </a:p>
          <a:p>
            <a:pPr lvl="2"/>
            <a:r>
              <a:t>Body Level Three</a:t>
            </a:r>
          </a:p>
          <a:p>
            <a:pPr lvl="3"/>
            <a:r>
              <a:t>Body Level Four</a:t>
            </a:r>
          </a:p>
          <a:p>
            <a:pPr lvl="4"/>
            <a:r>
              <a:t>Body Level Five</a:t>
            </a:r>
          </a:p>
        </p:txBody>
      </p:sp>
      <p:sp>
        <p:nvSpPr>
          <p:cNvPr id="26" name="Shape 26"/>
          <p:cNvSpPr/>
          <p:nvPr>
            <p:ph type="sldNum" sz="quarter" idx="2"/>
          </p:nvPr>
        </p:nvSpPr>
        <p:spPr>
          <a:xfrm>
            <a:off x="10667427" y="8115300"/>
            <a:ext cx="259582" cy="2794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3" name="Shape 33"/>
          <p:cNvSpPr/>
          <p:nvPr>
            <p:ph type="title"/>
          </p:nvPr>
        </p:nvSpPr>
        <p:spPr>
          <a:prstGeom prst="rect">
            <a:avLst/>
          </a:prstGeom>
        </p:spPr>
        <p:txBody>
          <a:bodyPr/>
          <a:lstStyle/>
          <a:p>
            <a:pPr/>
            <a:r>
              <a:t>Title Text</a:t>
            </a:r>
          </a:p>
        </p:txBody>
      </p:sp>
      <p:sp>
        <p:nvSpPr>
          <p:cNvPr id="34" name="Shape 34"/>
          <p:cNvSpPr/>
          <p:nvPr>
            <p:ph type="sldNum" sz="quarter" idx="2"/>
          </p:nvPr>
        </p:nvSpPr>
        <p:spPr>
          <a:xfrm>
            <a:off x="10660641" y="8111066"/>
            <a:ext cx="259582"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41" name="Shape 41"/>
          <p:cNvSpPr/>
          <p:nvPr>
            <p:ph type="pic" sz="half" idx="13"/>
          </p:nvPr>
        </p:nvSpPr>
        <p:spPr>
          <a:xfrm>
            <a:off x="7273925" y="1219199"/>
            <a:ext cx="4105276" cy="7315201"/>
          </a:xfrm>
          <a:prstGeom prst="rect">
            <a:avLst/>
          </a:prstGeom>
        </p:spPr>
        <p:txBody>
          <a:bodyPr lIns="91439" tIns="45719" rIns="91439" bIns="45719">
            <a:noAutofit/>
          </a:bodyPr>
          <a:lstStyle/>
          <a:p>
            <a:pPr/>
          </a:p>
        </p:txBody>
      </p:sp>
      <p:sp>
        <p:nvSpPr>
          <p:cNvPr id="42" name="Shape 42"/>
          <p:cNvSpPr/>
          <p:nvPr>
            <p:ph type="body" sz="quarter" idx="14"/>
          </p:nvPr>
        </p:nvSpPr>
        <p:spPr>
          <a:xfrm flipV="1">
            <a:off x="2054224" y="6934199"/>
            <a:ext cx="4838701" cy="2"/>
          </a:xfrm>
          <a:prstGeom prst="line">
            <a:avLst/>
          </a:prstGeom>
          <a:ln w="25400" cap="rnd">
            <a:solidFill>
              <a:srgbClr val="747676"/>
            </a:solidFill>
            <a:custDash>
              <a:ds d="100000" sp="200000"/>
            </a:custDash>
            <a:round/>
          </a:ln>
        </p:spPr>
        <p:txBody>
          <a:bodyPr anchor="ctr">
            <a:noAutofit/>
          </a:bodyPr>
          <a:lstStyle/>
          <a:p>
            <a:pPr algn="l" defTabSz="457200">
              <a:lnSpc>
                <a:spcPct val="100000"/>
              </a:lnSpc>
              <a:defRPr sz="1100">
                <a:solidFill>
                  <a:srgbClr val="000000"/>
                </a:solidFill>
                <a:latin typeface="Helvetica"/>
                <a:ea typeface="Helvetica"/>
                <a:cs typeface="Helvetica"/>
                <a:sym typeface="Helvetica"/>
              </a:defRPr>
            </a:pPr>
          </a:p>
        </p:txBody>
      </p:sp>
      <p:sp>
        <p:nvSpPr>
          <p:cNvPr id="43" name="Shape 43"/>
          <p:cNvSpPr/>
          <p:nvPr>
            <p:ph type="title"/>
          </p:nvPr>
        </p:nvSpPr>
        <p:spPr>
          <a:xfrm>
            <a:off x="2054224" y="1647824"/>
            <a:ext cx="4838702" cy="5410202"/>
          </a:xfrm>
          <a:prstGeom prst="rect">
            <a:avLst/>
          </a:prstGeom>
        </p:spPr>
        <p:txBody>
          <a:bodyPr/>
          <a:lstStyle>
            <a:lvl1pPr algn="r"/>
          </a:lstStyle>
          <a:p>
            <a:pPr/>
            <a:r>
              <a:t>Title Text</a:t>
            </a:r>
          </a:p>
        </p:txBody>
      </p:sp>
      <p:sp>
        <p:nvSpPr>
          <p:cNvPr id="44" name="Shape 44"/>
          <p:cNvSpPr/>
          <p:nvPr>
            <p:ph type="body" sz="quarter" idx="1"/>
          </p:nvPr>
        </p:nvSpPr>
        <p:spPr>
          <a:xfrm>
            <a:off x="2054224" y="6972300"/>
            <a:ext cx="4838702" cy="1019176"/>
          </a:xfrm>
          <a:prstGeom prst="rect">
            <a:avLst/>
          </a:prstGeom>
        </p:spPr>
        <p:txBody>
          <a:bodyPr/>
          <a:lstStyle>
            <a:lvl1pPr algn="r">
              <a:spcBef>
                <a:spcPts val="600"/>
              </a:spcBef>
            </a:lvl1pPr>
            <a:lvl2pPr algn="r">
              <a:spcBef>
                <a:spcPts val="600"/>
              </a:spcBef>
            </a:lvl2pPr>
            <a:lvl3pPr algn="r">
              <a:spcBef>
                <a:spcPts val="600"/>
              </a:spcBef>
            </a:lvl3pPr>
            <a:lvl4pPr algn="r">
              <a:spcBef>
                <a:spcPts val="600"/>
              </a:spcBef>
            </a:lvl4pPr>
            <a:lvl5pPr algn="r">
              <a:spcBef>
                <a:spcPts val="600"/>
              </a:spcBef>
            </a:lvl5pPr>
          </a:lstStyle>
          <a:p>
            <a:pPr/>
            <a:r>
              <a:t>Body Level One</a:t>
            </a:r>
          </a:p>
          <a:p>
            <a:pPr lvl="1"/>
            <a:r>
              <a:t>Body Level Two</a:t>
            </a:r>
          </a:p>
          <a:p>
            <a:pPr lvl="2"/>
            <a:r>
              <a:t>Body Level Three</a:t>
            </a:r>
          </a:p>
          <a:p>
            <a:pPr lvl="3"/>
            <a:r>
              <a:t>Body Level Four</a:t>
            </a:r>
          </a:p>
          <a:p>
            <a:pPr lvl="4"/>
            <a:r>
              <a:t>Body Level Five</a:t>
            </a:r>
          </a:p>
        </p:txBody>
      </p:sp>
      <p:sp>
        <p:nvSpPr>
          <p:cNvPr id="45" name="Shape 45"/>
          <p:cNvSpPr/>
          <p:nvPr>
            <p:ph type="sldNum" sz="quarter" idx="2"/>
          </p:nvPr>
        </p:nvSpPr>
        <p:spPr>
          <a:xfrm>
            <a:off x="10667427" y="8115300"/>
            <a:ext cx="259582" cy="2794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2" name="Shape 52"/>
          <p:cNvSpPr/>
          <p:nvPr>
            <p:ph type="body" sz="quarter" idx="13"/>
          </p:nvPr>
        </p:nvSpPr>
        <p:spPr>
          <a:xfrm>
            <a:off x="2054224" y="2400299"/>
            <a:ext cx="8896352" cy="1"/>
          </a:xfrm>
          <a:prstGeom prst="line">
            <a:avLst/>
          </a:prstGeom>
          <a:ln w="25400" cap="rnd">
            <a:solidFill>
              <a:srgbClr val="747676"/>
            </a:solidFill>
            <a:custDash>
              <a:ds d="100000" sp="200000"/>
            </a:custDash>
            <a:round/>
          </a:ln>
        </p:spPr>
        <p:txBody>
          <a:bodyPr anchor="ctr">
            <a:noAutofit/>
          </a:bodyPr>
          <a:lstStyle/>
          <a:p>
            <a:pPr algn="l" defTabSz="457200">
              <a:lnSpc>
                <a:spcPct val="100000"/>
              </a:lnSpc>
              <a:defRPr sz="1100">
                <a:solidFill>
                  <a:srgbClr val="000000"/>
                </a:solidFill>
                <a:latin typeface="Helvetica"/>
                <a:ea typeface="Helvetica"/>
                <a:cs typeface="Helvetica"/>
                <a:sym typeface="Helvetica"/>
              </a:defRPr>
            </a:pPr>
          </a:p>
        </p:txBody>
      </p:sp>
      <p:sp>
        <p:nvSpPr>
          <p:cNvPr id="53" name="Shape 53"/>
          <p:cNvSpPr/>
          <p:nvPr>
            <p:ph type="title"/>
          </p:nvPr>
        </p:nvSpPr>
        <p:spPr>
          <a:xfrm>
            <a:off x="2054224" y="1762124"/>
            <a:ext cx="8896352" cy="542926"/>
          </a:xfrm>
          <a:prstGeom prst="rect">
            <a:avLst/>
          </a:prstGeom>
        </p:spPr>
        <p:txBody>
          <a:bodyPr anchor="t"/>
          <a:lstStyle>
            <a:lvl1pPr algn="l">
              <a:lnSpc>
                <a:spcPct val="100000"/>
              </a:lnSpc>
              <a:spcBef>
                <a:spcPts val="2300"/>
              </a:spcBef>
              <a:defRPr sz="5000">
                <a:solidFill>
                  <a:srgbClr val="747676"/>
                </a:solidFill>
              </a:defRPr>
            </a:lvl1pPr>
          </a:lstStyle>
          <a:p>
            <a:pPr/>
            <a:r>
              <a:t>Title Text</a:t>
            </a:r>
          </a:p>
        </p:txBody>
      </p:sp>
      <p:sp>
        <p:nvSpPr>
          <p:cNvPr id="54" name="Shape 54"/>
          <p:cNvSpPr/>
          <p:nvPr>
            <p:ph type="sldNum" sz="quarter" idx="2"/>
          </p:nvPr>
        </p:nvSpPr>
        <p:spPr>
          <a:xfrm>
            <a:off x="10658828" y="8115300"/>
            <a:ext cx="259582" cy="2794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61" name="Shape 61"/>
          <p:cNvSpPr/>
          <p:nvPr>
            <p:ph type="body" sz="quarter" idx="13"/>
          </p:nvPr>
        </p:nvSpPr>
        <p:spPr>
          <a:xfrm>
            <a:off x="2054224" y="2400299"/>
            <a:ext cx="8896352" cy="1"/>
          </a:xfrm>
          <a:prstGeom prst="line">
            <a:avLst/>
          </a:prstGeom>
          <a:ln w="25400" cap="rnd">
            <a:solidFill>
              <a:srgbClr val="747676"/>
            </a:solidFill>
            <a:custDash>
              <a:ds d="100000" sp="200000"/>
            </a:custDash>
            <a:round/>
          </a:ln>
        </p:spPr>
        <p:txBody>
          <a:bodyPr anchor="ctr">
            <a:noAutofit/>
          </a:bodyPr>
          <a:lstStyle/>
          <a:p>
            <a:pPr algn="l" defTabSz="457200">
              <a:lnSpc>
                <a:spcPct val="100000"/>
              </a:lnSpc>
              <a:defRPr sz="1100">
                <a:solidFill>
                  <a:srgbClr val="000000"/>
                </a:solidFill>
                <a:latin typeface="Helvetica"/>
                <a:ea typeface="Helvetica"/>
                <a:cs typeface="Helvetica"/>
                <a:sym typeface="Helvetica"/>
              </a:defRPr>
            </a:pPr>
          </a:p>
        </p:txBody>
      </p:sp>
      <p:sp>
        <p:nvSpPr>
          <p:cNvPr id="62" name="Shape 62"/>
          <p:cNvSpPr/>
          <p:nvPr>
            <p:ph type="title"/>
          </p:nvPr>
        </p:nvSpPr>
        <p:spPr>
          <a:xfrm>
            <a:off x="2054224" y="1762124"/>
            <a:ext cx="8896352" cy="542926"/>
          </a:xfrm>
          <a:prstGeom prst="rect">
            <a:avLst/>
          </a:prstGeom>
        </p:spPr>
        <p:txBody>
          <a:bodyPr anchor="t"/>
          <a:lstStyle>
            <a:lvl1pPr algn="l">
              <a:lnSpc>
                <a:spcPct val="100000"/>
              </a:lnSpc>
              <a:spcBef>
                <a:spcPts val="2300"/>
              </a:spcBef>
              <a:defRPr sz="5000">
                <a:solidFill>
                  <a:srgbClr val="747676"/>
                </a:solidFill>
              </a:defRPr>
            </a:lvl1pPr>
          </a:lstStyle>
          <a:p>
            <a:pPr/>
            <a:r>
              <a:t>Title Text</a:t>
            </a:r>
          </a:p>
        </p:txBody>
      </p:sp>
      <p:sp>
        <p:nvSpPr>
          <p:cNvPr id="63" name="Shape 63"/>
          <p:cNvSpPr/>
          <p:nvPr>
            <p:ph type="body" sz="half" idx="1"/>
          </p:nvPr>
        </p:nvSpPr>
        <p:spPr>
          <a:xfrm>
            <a:off x="2054224" y="2571749"/>
            <a:ext cx="8896352" cy="5419727"/>
          </a:xfrm>
          <a:prstGeom prst="rect">
            <a:avLst/>
          </a:prstGeom>
        </p:spPr>
        <p:txBody>
          <a:bodyPr/>
          <a:lstStyle>
            <a:lvl1pPr marL="4405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1pPr>
            <a:lvl2pPr marL="9104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2pPr>
            <a:lvl3pPr marL="13803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3pPr>
            <a:lvl4pPr marL="18502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4pPr>
            <a:lvl5pPr marL="23201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5pPr>
          </a:lstStyle>
          <a:p>
            <a:pPr/>
            <a:r>
              <a:t>Body Level One</a:t>
            </a:r>
          </a:p>
          <a:p>
            <a:pPr lvl="1"/>
            <a:r>
              <a:t>Body Level Two</a:t>
            </a:r>
          </a:p>
          <a:p>
            <a:pPr lvl="2"/>
            <a:r>
              <a:t>Body Level Three</a:t>
            </a:r>
          </a:p>
          <a:p>
            <a:pPr lvl="3"/>
            <a:r>
              <a:t>Body Level Four</a:t>
            </a:r>
          </a:p>
          <a:p>
            <a:pPr lvl="4"/>
            <a:r>
              <a:t>Body Level Five</a:t>
            </a:r>
          </a:p>
        </p:txBody>
      </p:sp>
      <p:sp>
        <p:nvSpPr>
          <p:cNvPr id="64" name="Shape 64"/>
          <p:cNvSpPr/>
          <p:nvPr>
            <p:ph type="sldNum" sz="quarter" idx="2"/>
          </p:nvPr>
        </p:nvSpPr>
        <p:spPr>
          <a:xfrm>
            <a:off x="10658828" y="8115300"/>
            <a:ext cx="259582" cy="2794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71" name="Shape 71"/>
          <p:cNvSpPr/>
          <p:nvPr>
            <p:ph type="pic" sz="half" idx="13"/>
          </p:nvPr>
        </p:nvSpPr>
        <p:spPr>
          <a:xfrm>
            <a:off x="1625599" y="1219199"/>
            <a:ext cx="4829177" cy="7315201"/>
          </a:xfrm>
          <a:prstGeom prst="rect">
            <a:avLst/>
          </a:prstGeom>
        </p:spPr>
        <p:txBody>
          <a:bodyPr lIns="91439" tIns="45719" rIns="91439" bIns="45719">
            <a:noAutofit/>
          </a:bodyPr>
          <a:lstStyle/>
          <a:p>
            <a:pPr/>
          </a:p>
        </p:txBody>
      </p:sp>
      <p:sp>
        <p:nvSpPr>
          <p:cNvPr id="72" name="Shape 72"/>
          <p:cNvSpPr/>
          <p:nvPr>
            <p:ph type="body" sz="quarter" idx="14"/>
          </p:nvPr>
        </p:nvSpPr>
        <p:spPr>
          <a:xfrm>
            <a:off x="6892925" y="2400299"/>
            <a:ext cx="4048126" cy="1"/>
          </a:xfrm>
          <a:prstGeom prst="line">
            <a:avLst/>
          </a:prstGeom>
          <a:ln w="25400" cap="rnd">
            <a:solidFill>
              <a:srgbClr val="747676"/>
            </a:solidFill>
            <a:custDash>
              <a:ds d="100000" sp="200000"/>
            </a:custDash>
            <a:round/>
          </a:ln>
        </p:spPr>
        <p:txBody>
          <a:bodyPr anchor="ctr">
            <a:noAutofit/>
          </a:bodyPr>
          <a:lstStyle/>
          <a:p>
            <a:pPr algn="l" defTabSz="457200">
              <a:lnSpc>
                <a:spcPct val="100000"/>
              </a:lnSpc>
              <a:defRPr sz="1100">
                <a:solidFill>
                  <a:srgbClr val="000000"/>
                </a:solidFill>
                <a:latin typeface="Helvetica"/>
                <a:ea typeface="Helvetica"/>
                <a:cs typeface="Helvetica"/>
                <a:sym typeface="Helvetica"/>
              </a:defRPr>
            </a:pPr>
          </a:p>
        </p:txBody>
      </p:sp>
      <p:sp>
        <p:nvSpPr>
          <p:cNvPr id="73" name="Shape 73"/>
          <p:cNvSpPr/>
          <p:nvPr>
            <p:ph type="title"/>
          </p:nvPr>
        </p:nvSpPr>
        <p:spPr>
          <a:xfrm>
            <a:off x="6892925" y="1762124"/>
            <a:ext cx="4048126" cy="542926"/>
          </a:xfrm>
          <a:prstGeom prst="rect">
            <a:avLst/>
          </a:prstGeom>
        </p:spPr>
        <p:txBody>
          <a:bodyPr anchor="t"/>
          <a:lstStyle>
            <a:lvl1pPr algn="l">
              <a:lnSpc>
                <a:spcPct val="100000"/>
              </a:lnSpc>
              <a:spcBef>
                <a:spcPts val="2300"/>
              </a:spcBef>
              <a:defRPr sz="5000">
                <a:solidFill>
                  <a:srgbClr val="747676"/>
                </a:solidFill>
              </a:defRPr>
            </a:lvl1pPr>
          </a:lstStyle>
          <a:p>
            <a:pPr/>
            <a:r>
              <a:t>Title Text</a:t>
            </a:r>
          </a:p>
        </p:txBody>
      </p:sp>
      <p:sp>
        <p:nvSpPr>
          <p:cNvPr id="74" name="Shape 74"/>
          <p:cNvSpPr/>
          <p:nvPr>
            <p:ph type="body" sz="quarter" idx="1"/>
          </p:nvPr>
        </p:nvSpPr>
        <p:spPr>
          <a:xfrm>
            <a:off x="6892925" y="2571749"/>
            <a:ext cx="4048126" cy="5419727"/>
          </a:xfrm>
          <a:prstGeom prst="rect">
            <a:avLst/>
          </a:prstGeom>
        </p:spPr>
        <p:txBody>
          <a:bodyPr/>
          <a:lstStyle>
            <a:lvl1pPr marL="377371" indent="-377371" algn="l">
              <a:lnSpc>
                <a:spcPct val="100000"/>
              </a:lnSpc>
              <a:spcBef>
                <a:spcPts val="1800"/>
              </a:spcBef>
              <a:buSzPct val="75000"/>
              <a:buFont typeface="Zapf Dingbats"/>
              <a:buChar char="➤"/>
              <a:defRPr sz="2600">
                <a:solidFill>
                  <a:srgbClr val="5C5C5C"/>
                </a:solidFill>
                <a:latin typeface="Iowan Old Style Roman"/>
                <a:ea typeface="Iowan Old Style Roman"/>
                <a:cs typeface="Iowan Old Style Roman"/>
                <a:sym typeface="Iowan Old Style Roman"/>
              </a:defRPr>
            </a:lvl1pPr>
            <a:lvl2pPr marL="783771" indent="-377371" algn="l">
              <a:lnSpc>
                <a:spcPct val="100000"/>
              </a:lnSpc>
              <a:spcBef>
                <a:spcPts val="1800"/>
              </a:spcBef>
              <a:buSzPct val="75000"/>
              <a:buFont typeface="Zapf Dingbats"/>
              <a:buChar char="➤"/>
              <a:defRPr sz="2600">
                <a:solidFill>
                  <a:srgbClr val="5C5C5C"/>
                </a:solidFill>
                <a:latin typeface="Iowan Old Style Roman"/>
                <a:ea typeface="Iowan Old Style Roman"/>
                <a:cs typeface="Iowan Old Style Roman"/>
                <a:sym typeface="Iowan Old Style Roman"/>
              </a:defRPr>
            </a:lvl2pPr>
            <a:lvl3pPr marL="1190171" indent="-377371" algn="l">
              <a:lnSpc>
                <a:spcPct val="100000"/>
              </a:lnSpc>
              <a:spcBef>
                <a:spcPts val="1800"/>
              </a:spcBef>
              <a:buSzPct val="75000"/>
              <a:buFont typeface="Zapf Dingbats"/>
              <a:buChar char="➤"/>
              <a:defRPr sz="2600">
                <a:solidFill>
                  <a:srgbClr val="5C5C5C"/>
                </a:solidFill>
                <a:latin typeface="Iowan Old Style Roman"/>
                <a:ea typeface="Iowan Old Style Roman"/>
                <a:cs typeface="Iowan Old Style Roman"/>
                <a:sym typeface="Iowan Old Style Roman"/>
              </a:defRPr>
            </a:lvl3pPr>
            <a:lvl4pPr marL="1596571" indent="-377371" algn="l">
              <a:lnSpc>
                <a:spcPct val="100000"/>
              </a:lnSpc>
              <a:spcBef>
                <a:spcPts val="1800"/>
              </a:spcBef>
              <a:buSzPct val="75000"/>
              <a:buFont typeface="Zapf Dingbats"/>
              <a:buChar char="➤"/>
              <a:defRPr sz="2600">
                <a:solidFill>
                  <a:srgbClr val="5C5C5C"/>
                </a:solidFill>
                <a:latin typeface="Iowan Old Style Roman"/>
                <a:ea typeface="Iowan Old Style Roman"/>
                <a:cs typeface="Iowan Old Style Roman"/>
                <a:sym typeface="Iowan Old Style Roman"/>
              </a:defRPr>
            </a:lvl4pPr>
            <a:lvl5pPr marL="2002971" indent="-377371" algn="l">
              <a:lnSpc>
                <a:spcPct val="100000"/>
              </a:lnSpc>
              <a:spcBef>
                <a:spcPts val="1800"/>
              </a:spcBef>
              <a:buSzPct val="75000"/>
              <a:buFont typeface="Zapf Dingbats"/>
              <a:buChar char="➤"/>
              <a:defRPr sz="2600">
                <a:solidFill>
                  <a:srgbClr val="5C5C5C"/>
                </a:solidFill>
                <a:latin typeface="Iowan Old Style Roman"/>
                <a:ea typeface="Iowan Old Style Roman"/>
                <a:cs typeface="Iowan Old Style Roman"/>
                <a:sym typeface="Iowan Old Style Roman"/>
              </a:defRPr>
            </a:lvl5pPr>
          </a:lstStyle>
          <a:p>
            <a:pPr/>
            <a:r>
              <a:t>Body Level One</a:t>
            </a:r>
          </a:p>
          <a:p>
            <a:pPr lvl="1"/>
            <a:r>
              <a:t>Body Level Two</a:t>
            </a:r>
          </a:p>
          <a:p>
            <a:pPr lvl="2"/>
            <a:r>
              <a:t>Body Level Three</a:t>
            </a:r>
          </a:p>
          <a:p>
            <a:pPr lvl="3"/>
            <a:r>
              <a:t>Body Level Four</a:t>
            </a:r>
          </a:p>
          <a:p>
            <a:pPr lvl="4"/>
            <a:r>
              <a:t>Body Level Five</a:t>
            </a:r>
          </a:p>
        </p:txBody>
      </p:sp>
      <p:sp>
        <p:nvSpPr>
          <p:cNvPr id="75" name="Shape 75"/>
          <p:cNvSpPr/>
          <p:nvPr>
            <p:ph type="sldNum" sz="quarter" idx="2"/>
          </p:nvPr>
        </p:nvSpPr>
        <p:spPr>
          <a:xfrm>
            <a:off x="10658828" y="8115300"/>
            <a:ext cx="259582" cy="2794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82" name="Shape 82"/>
          <p:cNvSpPr/>
          <p:nvPr>
            <p:ph type="body" sz="half" idx="1"/>
          </p:nvPr>
        </p:nvSpPr>
        <p:spPr>
          <a:xfrm>
            <a:off x="2054224" y="2571749"/>
            <a:ext cx="8896352" cy="5419727"/>
          </a:xfrm>
          <a:prstGeom prst="rect">
            <a:avLst/>
          </a:prstGeom>
        </p:spPr>
        <p:txBody>
          <a:bodyPr/>
          <a:lstStyle>
            <a:lvl1pPr marL="4405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1pPr>
            <a:lvl2pPr marL="9104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2pPr>
            <a:lvl3pPr marL="13803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3pPr>
            <a:lvl4pPr marL="18502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4pPr>
            <a:lvl5pPr marL="2320131" indent="-440531" algn="l">
              <a:lnSpc>
                <a:spcPct val="100000"/>
              </a:lnSpc>
              <a:spcBef>
                <a:spcPts val="1800"/>
              </a:spcBef>
              <a:buSzPct val="75000"/>
              <a:buFont typeface="Zapf Dingbats"/>
              <a:buChar char="➤"/>
              <a:defRPr sz="3000">
                <a:solidFill>
                  <a:srgbClr val="5C5C5C"/>
                </a:solidFill>
                <a:latin typeface="Iowan Old Style Roman"/>
                <a:ea typeface="Iowan Old Style Roman"/>
                <a:cs typeface="Iowan Old Style Roman"/>
                <a:sym typeface="Iowan Old Style Roman"/>
              </a:defRPr>
            </a:lvl5pPr>
          </a:lstStyle>
          <a:p>
            <a:pPr/>
            <a:r>
              <a:t>Body Level One</a:t>
            </a:r>
          </a:p>
          <a:p>
            <a:pPr lvl="1"/>
            <a:r>
              <a:t>Body Level Two</a:t>
            </a:r>
          </a:p>
          <a:p>
            <a:pPr lvl="2"/>
            <a:r>
              <a:t>Body Level Three</a:t>
            </a:r>
          </a:p>
          <a:p>
            <a:pPr lvl="3"/>
            <a:r>
              <a:t>Body Level Four</a:t>
            </a:r>
          </a:p>
          <a:p>
            <a:pPr lvl="4"/>
            <a:r>
              <a:t>Body Level Five</a:t>
            </a:r>
          </a:p>
        </p:txBody>
      </p:sp>
      <p:sp>
        <p:nvSpPr>
          <p:cNvPr id="83" name="Shape 83"/>
          <p:cNvSpPr/>
          <p:nvPr>
            <p:ph type="sldNum" sz="quarter" idx="2"/>
          </p:nvPr>
        </p:nvSpPr>
        <p:spPr>
          <a:xfrm>
            <a:off x="10658828" y="8115300"/>
            <a:ext cx="259582" cy="2794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90" name="Shape 90"/>
          <p:cNvSpPr/>
          <p:nvPr>
            <p:ph type="pic" sz="half" idx="13"/>
          </p:nvPr>
        </p:nvSpPr>
        <p:spPr>
          <a:xfrm>
            <a:off x="2054224" y="1647824"/>
            <a:ext cx="5572127" cy="5486402"/>
          </a:xfrm>
          <a:prstGeom prst="rect">
            <a:avLst/>
          </a:prstGeom>
        </p:spPr>
        <p:txBody>
          <a:bodyPr lIns="91439" tIns="45719" rIns="91439" bIns="45719">
            <a:noAutofit/>
          </a:bodyPr>
          <a:lstStyle/>
          <a:p>
            <a:pPr/>
          </a:p>
        </p:txBody>
      </p:sp>
      <p:sp>
        <p:nvSpPr>
          <p:cNvPr id="91" name="Shape 91"/>
          <p:cNvSpPr/>
          <p:nvPr>
            <p:ph type="pic" sz="quarter" idx="14"/>
          </p:nvPr>
        </p:nvSpPr>
        <p:spPr>
          <a:xfrm>
            <a:off x="7721600" y="1647824"/>
            <a:ext cx="3228976" cy="2695576"/>
          </a:xfrm>
          <a:prstGeom prst="rect">
            <a:avLst/>
          </a:prstGeom>
        </p:spPr>
        <p:txBody>
          <a:bodyPr lIns="91439" tIns="45719" rIns="91439" bIns="45719">
            <a:noAutofit/>
          </a:bodyPr>
          <a:lstStyle/>
          <a:p>
            <a:pPr/>
          </a:p>
        </p:txBody>
      </p:sp>
      <p:sp>
        <p:nvSpPr>
          <p:cNvPr id="92" name="Shape 92"/>
          <p:cNvSpPr/>
          <p:nvPr>
            <p:ph type="pic" sz="quarter" idx="15"/>
          </p:nvPr>
        </p:nvSpPr>
        <p:spPr>
          <a:xfrm>
            <a:off x="7721600" y="4438650"/>
            <a:ext cx="3228976" cy="2695576"/>
          </a:xfrm>
          <a:prstGeom prst="rect">
            <a:avLst/>
          </a:prstGeom>
        </p:spPr>
        <p:txBody>
          <a:bodyPr lIns="91439" tIns="45719" rIns="91439" bIns="45719">
            <a:noAutofit/>
          </a:bodyPr>
          <a:lstStyle/>
          <a:p>
            <a:pPr/>
          </a:p>
        </p:txBody>
      </p:sp>
      <p:sp>
        <p:nvSpPr>
          <p:cNvPr id="93" name="Shape 93"/>
          <p:cNvSpPr/>
          <p:nvPr>
            <p:ph type="body" sz="quarter" idx="1"/>
          </p:nvPr>
        </p:nvSpPr>
        <p:spPr>
          <a:xfrm>
            <a:off x="2054224" y="7258050"/>
            <a:ext cx="8896352" cy="1000126"/>
          </a:xfrm>
          <a:prstGeom prst="rect">
            <a:avLst/>
          </a:prstGeom>
        </p:spPr>
        <p:txBody>
          <a:bodyPr/>
          <a:lstStyle>
            <a:lvl1pPr algn="l">
              <a:lnSpc>
                <a:spcPct val="100000"/>
              </a:lnSpc>
              <a:spcBef>
                <a:spcPts val="1400"/>
              </a:spcBef>
              <a:defRPr spc="26" sz="2600">
                <a:solidFill>
                  <a:srgbClr val="5C5C5C"/>
                </a:solidFill>
              </a:defRPr>
            </a:lvl1pPr>
            <a:lvl2pPr algn="l">
              <a:lnSpc>
                <a:spcPct val="100000"/>
              </a:lnSpc>
              <a:spcBef>
                <a:spcPts val="1400"/>
              </a:spcBef>
              <a:defRPr spc="26" sz="2600">
                <a:solidFill>
                  <a:srgbClr val="5C5C5C"/>
                </a:solidFill>
              </a:defRPr>
            </a:lvl2pPr>
            <a:lvl3pPr algn="l">
              <a:lnSpc>
                <a:spcPct val="100000"/>
              </a:lnSpc>
              <a:spcBef>
                <a:spcPts val="1400"/>
              </a:spcBef>
              <a:defRPr spc="26" sz="2600">
                <a:solidFill>
                  <a:srgbClr val="5C5C5C"/>
                </a:solidFill>
              </a:defRPr>
            </a:lvl3pPr>
            <a:lvl4pPr algn="l">
              <a:lnSpc>
                <a:spcPct val="100000"/>
              </a:lnSpc>
              <a:spcBef>
                <a:spcPts val="1400"/>
              </a:spcBef>
              <a:defRPr spc="26" sz="2600">
                <a:solidFill>
                  <a:srgbClr val="5C5C5C"/>
                </a:solidFill>
              </a:defRPr>
            </a:lvl4pPr>
            <a:lvl5pPr algn="l">
              <a:lnSpc>
                <a:spcPct val="100000"/>
              </a:lnSpc>
              <a:spcBef>
                <a:spcPts val="1400"/>
              </a:spcBef>
              <a:defRPr spc="26" sz="2600">
                <a:solidFill>
                  <a:srgbClr val="5C5C5C"/>
                </a:solidFill>
              </a:defRPr>
            </a:lvl5pPr>
          </a:lstStyle>
          <a:p>
            <a:pPr/>
            <a:r>
              <a:t>Body Level One</a:t>
            </a:r>
          </a:p>
          <a:p>
            <a:pPr lvl="1"/>
            <a:r>
              <a:t>Body Level Two</a:t>
            </a:r>
          </a:p>
          <a:p>
            <a:pPr lvl="2"/>
            <a:r>
              <a:t>Body Level Three</a:t>
            </a:r>
          </a:p>
          <a:p>
            <a:pPr lvl="3"/>
            <a:r>
              <a:t>Body Level Four</a:t>
            </a:r>
          </a:p>
          <a:p>
            <a:pPr lvl="4"/>
            <a:r>
              <a:t>Body Level Five</a:t>
            </a:r>
          </a:p>
        </p:txBody>
      </p:sp>
      <p:sp>
        <p:nvSpPr>
          <p:cNvPr id="94" name="Shape 94"/>
          <p:cNvSpPr/>
          <p:nvPr>
            <p:ph type="sldNum" sz="quarter" idx="2"/>
          </p:nvPr>
        </p:nvSpPr>
        <p:spPr>
          <a:xfrm>
            <a:off x="10658828" y="8115300"/>
            <a:ext cx="259582" cy="2794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2054224" y="1647824"/>
            <a:ext cx="8896352" cy="3886202"/>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chor="b">
            <a:normAutofit fontScale="100000" lnSpcReduction="0"/>
          </a:bodyPr>
          <a:lstStyle/>
          <a:p>
            <a:pPr/>
            <a:r>
              <a:t>Title Text</a:t>
            </a:r>
          </a:p>
        </p:txBody>
      </p:sp>
      <p:sp>
        <p:nvSpPr>
          <p:cNvPr id="3" name="Shape 3"/>
          <p:cNvSpPr/>
          <p:nvPr>
            <p:ph type="body" idx="1"/>
          </p:nvPr>
        </p:nvSpPr>
        <p:spPr>
          <a:xfrm>
            <a:off x="2054224" y="5476875"/>
            <a:ext cx="8896352" cy="244792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0664456" y="8111066"/>
            <a:ext cx="259582" cy="279401"/>
          </a:xfrm>
          <a:prstGeom prst="rect">
            <a:avLst/>
          </a:prstGeom>
          <a:ln w="3175">
            <a:miter lim="400000"/>
          </a:ln>
        </p:spPr>
        <p:txBody>
          <a:bodyPr wrap="none" lIns="38100" tIns="38100" rIns="38100" bIns="38100">
            <a:spAutoFit/>
          </a:bodyPr>
          <a:lstStyle>
            <a:lvl1pPr algn="r">
              <a:spcBef>
                <a:spcPts val="0"/>
              </a:spcBef>
              <a:defRPr spc="0" sz="140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80000"/>
        </a:lnSpc>
        <a:spcBef>
          <a:spcPts val="0"/>
        </a:spcBef>
        <a:spcAft>
          <a:spcPts val="0"/>
        </a:spcAft>
        <a:buClrTx/>
        <a:buSzTx/>
        <a:buFontTx/>
        <a:buNone/>
        <a:tabLst/>
        <a:defRPr b="0" baseline="0" cap="all" i="0" spc="0" strike="noStrike" sz="12000" u="none">
          <a:ln>
            <a:noFill/>
          </a:ln>
          <a:solidFill>
            <a:srgbClr val="5C5C5C"/>
          </a:solidFill>
          <a:uFillTx/>
          <a:latin typeface="+mn-lt"/>
          <a:ea typeface="+mn-ea"/>
          <a:cs typeface="+mn-cs"/>
          <a:sym typeface="DIN Condensed"/>
        </a:defRPr>
      </a:lvl1pPr>
      <a:lvl2pPr marL="0" marR="0" indent="228600" algn="ctr" defTabSz="584200" rtl="0" latinLnBrk="0">
        <a:lnSpc>
          <a:spcPct val="80000"/>
        </a:lnSpc>
        <a:spcBef>
          <a:spcPts val="0"/>
        </a:spcBef>
        <a:spcAft>
          <a:spcPts val="0"/>
        </a:spcAft>
        <a:buClrTx/>
        <a:buSzTx/>
        <a:buFontTx/>
        <a:buNone/>
        <a:tabLst/>
        <a:defRPr b="0" baseline="0" cap="all" i="0" spc="0" strike="noStrike" sz="12000" u="none">
          <a:ln>
            <a:noFill/>
          </a:ln>
          <a:solidFill>
            <a:srgbClr val="5C5C5C"/>
          </a:solidFill>
          <a:uFillTx/>
          <a:latin typeface="+mn-lt"/>
          <a:ea typeface="+mn-ea"/>
          <a:cs typeface="+mn-cs"/>
          <a:sym typeface="DIN Condensed"/>
        </a:defRPr>
      </a:lvl2pPr>
      <a:lvl3pPr marL="0" marR="0" indent="457200" algn="ctr" defTabSz="584200" rtl="0" latinLnBrk="0">
        <a:lnSpc>
          <a:spcPct val="80000"/>
        </a:lnSpc>
        <a:spcBef>
          <a:spcPts val="0"/>
        </a:spcBef>
        <a:spcAft>
          <a:spcPts val="0"/>
        </a:spcAft>
        <a:buClrTx/>
        <a:buSzTx/>
        <a:buFontTx/>
        <a:buNone/>
        <a:tabLst/>
        <a:defRPr b="0" baseline="0" cap="all" i="0" spc="0" strike="noStrike" sz="12000" u="none">
          <a:ln>
            <a:noFill/>
          </a:ln>
          <a:solidFill>
            <a:srgbClr val="5C5C5C"/>
          </a:solidFill>
          <a:uFillTx/>
          <a:latin typeface="+mn-lt"/>
          <a:ea typeface="+mn-ea"/>
          <a:cs typeface="+mn-cs"/>
          <a:sym typeface="DIN Condensed"/>
        </a:defRPr>
      </a:lvl3pPr>
      <a:lvl4pPr marL="0" marR="0" indent="685800" algn="ctr" defTabSz="584200" rtl="0" latinLnBrk="0">
        <a:lnSpc>
          <a:spcPct val="80000"/>
        </a:lnSpc>
        <a:spcBef>
          <a:spcPts val="0"/>
        </a:spcBef>
        <a:spcAft>
          <a:spcPts val="0"/>
        </a:spcAft>
        <a:buClrTx/>
        <a:buSzTx/>
        <a:buFontTx/>
        <a:buNone/>
        <a:tabLst/>
        <a:defRPr b="0" baseline="0" cap="all" i="0" spc="0" strike="noStrike" sz="12000" u="none">
          <a:ln>
            <a:noFill/>
          </a:ln>
          <a:solidFill>
            <a:srgbClr val="5C5C5C"/>
          </a:solidFill>
          <a:uFillTx/>
          <a:latin typeface="+mn-lt"/>
          <a:ea typeface="+mn-ea"/>
          <a:cs typeface="+mn-cs"/>
          <a:sym typeface="DIN Condensed"/>
        </a:defRPr>
      </a:lvl4pPr>
      <a:lvl5pPr marL="0" marR="0" indent="914400" algn="ctr" defTabSz="584200" rtl="0" latinLnBrk="0">
        <a:lnSpc>
          <a:spcPct val="80000"/>
        </a:lnSpc>
        <a:spcBef>
          <a:spcPts val="0"/>
        </a:spcBef>
        <a:spcAft>
          <a:spcPts val="0"/>
        </a:spcAft>
        <a:buClrTx/>
        <a:buSzTx/>
        <a:buFontTx/>
        <a:buNone/>
        <a:tabLst/>
        <a:defRPr b="0" baseline="0" cap="all" i="0" spc="0" strike="noStrike" sz="12000" u="none">
          <a:ln>
            <a:noFill/>
          </a:ln>
          <a:solidFill>
            <a:srgbClr val="5C5C5C"/>
          </a:solidFill>
          <a:uFillTx/>
          <a:latin typeface="+mn-lt"/>
          <a:ea typeface="+mn-ea"/>
          <a:cs typeface="+mn-cs"/>
          <a:sym typeface="DIN Condensed"/>
        </a:defRPr>
      </a:lvl5pPr>
      <a:lvl6pPr marL="0" marR="0" indent="1143000" algn="ctr" defTabSz="584200" rtl="0" latinLnBrk="0">
        <a:lnSpc>
          <a:spcPct val="80000"/>
        </a:lnSpc>
        <a:spcBef>
          <a:spcPts val="0"/>
        </a:spcBef>
        <a:spcAft>
          <a:spcPts val="0"/>
        </a:spcAft>
        <a:buClrTx/>
        <a:buSzTx/>
        <a:buFontTx/>
        <a:buNone/>
        <a:tabLst/>
        <a:defRPr b="0" baseline="0" cap="all" i="0" spc="0" strike="noStrike" sz="12000" u="none">
          <a:ln>
            <a:noFill/>
          </a:ln>
          <a:solidFill>
            <a:srgbClr val="5C5C5C"/>
          </a:solidFill>
          <a:uFillTx/>
          <a:latin typeface="+mn-lt"/>
          <a:ea typeface="+mn-ea"/>
          <a:cs typeface="+mn-cs"/>
          <a:sym typeface="DIN Condensed"/>
        </a:defRPr>
      </a:lvl6pPr>
      <a:lvl7pPr marL="0" marR="0" indent="1371600" algn="ctr" defTabSz="584200" rtl="0" latinLnBrk="0">
        <a:lnSpc>
          <a:spcPct val="80000"/>
        </a:lnSpc>
        <a:spcBef>
          <a:spcPts val="0"/>
        </a:spcBef>
        <a:spcAft>
          <a:spcPts val="0"/>
        </a:spcAft>
        <a:buClrTx/>
        <a:buSzTx/>
        <a:buFontTx/>
        <a:buNone/>
        <a:tabLst/>
        <a:defRPr b="0" baseline="0" cap="all" i="0" spc="0" strike="noStrike" sz="12000" u="none">
          <a:ln>
            <a:noFill/>
          </a:ln>
          <a:solidFill>
            <a:srgbClr val="5C5C5C"/>
          </a:solidFill>
          <a:uFillTx/>
          <a:latin typeface="+mn-lt"/>
          <a:ea typeface="+mn-ea"/>
          <a:cs typeface="+mn-cs"/>
          <a:sym typeface="DIN Condensed"/>
        </a:defRPr>
      </a:lvl7pPr>
      <a:lvl8pPr marL="0" marR="0" indent="1600200" algn="ctr" defTabSz="584200" rtl="0" latinLnBrk="0">
        <a:lnSpc>
          <a:spcPct val="80000"/>
        </a:lnSpc>
        <a:spcBef>
          <a:spcPts val="0"/>
        </a:spcBef>
        <a:spcAft>
          <a:spcPts val="0"/>
        </a:spcAft>
        <a:buClrTx/>
        <a:buSzTx/>
        <a:buFontTx/>
        <a:buNone/>
        <a:tabLst/>
        <a:defRPr b="0" baseline="0" cap="all" i="0" spc="0" strike="noStrike" sz="12000" u="none">
          <a:ln>
            <a:noFill/>
          </a:ln>
          <a:solidFill>
            <a:srgbClr val="5C5C5C"/>
          </a:solidFill>
          <a:uFillTx/>
          <a:latin typeface="+mn-lt"/>
          <a:ea typeface="+mn-ea"/>
          <a:cs typeface="+mn-cs"/>
          <a:sym typeface="DIN Condensed"/>
        </a:defRPr>
      </a:lvl8pPr>
      <a:lvl9pPr marL="0" marR="0" indent="1828800" algn="ctr" defTabSz="584200" rtl="0" latinLnBrk="0">
        <a:lnSpc>
          <a:spcPct val="80000"/>
        </a:lnSpc>
        <a:spcBef>
          <a:spcPts val="0"/>
        </a:spcBef>
        <a:spcAft>
          <a:spcPts val="0"/>
        </a:spcAft>
        <a:buClrTx/>
        <a:buSzTx/>
        <a:buFontTx/>
        <a:buNone/>
        <a:tabLst/>
        <a:defRPr b="0" baseline="0" cap="all" i="0" spc="0" strike="noStrike" sz="12000" u="none">
          <a:ln>
            <a:noFill/>
          </a:ln>
          <a:solidFill>
            <a:srgbClr val="5C5C5C"/>
          </a:solidFill>
          <a:uFillTx/>
          <a:latin typeface="+mn-lt"/>
          <a:ea typeface="+mn-ea"/>
          <a:cs typeface="+mn-cs"/>
          <a:sym typeface="DIN Condensed"/>
        </a:defRPr>
      </a:lvl9pPr>
    </p:titleStyle>
    <p:bodyStyle>
      <a:lvl1pPr marL="0" marR="0" indent="0" algn="ctr" defTabSz="584200" rtl="0" latinLnBrk="0">
        <a:lnSpc>
          <a:spcPct val="70000"/>
        </a:lnSpc>
        <a:spcBef>
          <a:spcPts val="0"/>
        </a:spcBef>
        <a:spcAft>
          <a:spcPts val="0"/>
        </a:spcAft>
        <a:buClrTx/>
        <a:buSzTx/>
        <a:buFontTx/>
        <a:buNone/>
        <a:tabLst/>
        <a:defRPr b="0" baseline="0" cap="none" i="0" spc="0" strike="noStrike" sz="4600" u="none">
          <a:ln>
            <a:noFill/>
          </a:ln>
          <a:solidFill>
            <a:srgbClr val="747676"/>
          </a:solidFill>
          <a:uFillTx/>
          <a:latin typeface="Iowan Old Style Italic"/>
          <a:ea typeface="Iowan Old Style Italic"/>
          <a:cs typeface="Iowan Old Style Italic"/>
          <a:sym typeface="Iowan Old Style Italic"/>
        </a:defRPr>
      </a:lvl1pPr>
      <a:lvl2pPr marL="0" marR="0" indent="228600" algn="ctr" defTabSz="584200" rtl="0" latinLnBrk="0">
        <a:lnSpc>
          <a:spcPct val="70000"/>
        </a:lnSpc>
        <a:spcBef>
          <a:spcPts val="0"/>
        </a:spcBef>
        <a:spcAft>
          <a:spcPts val="0"/>
        </a:spcAft>
        <a:buClrTx/>
        <a:buSzTx/>
        <a:buFontTx/>
        <a:buNone/>
        <a:tabLst/>
        <a:defRPr b="0" baseline="0" cap="none" i="0" spc="0" strike="noStrike" sz="4600" u="none">
          <a:ln>
            <a:noFill/>
          </a:ln>
          <a:solidFill>
            <a:srgbClr val="747676"/>
          </a:solidFill>
          <a:uFillTx/>
          <a:latin typeface="Iowan Old Style Italic"/>
          <a:ea typeface="Iowan Old Style Italic"/>
          <a:cs typeface="Iowan Old Style Italic"/>
          <a:sym typeface="Iowan Old Style Italic"/>
        </a:defRPr>
      </a:lvl2pPr>
      <a:lvl3pPr marL="0" marR="0" indent="457200" algn="ctr" defTabSz="584200" rtl="0" latinLnBrk="0">
        <a:lnSpc>
          <a:spcPct val="70000"/>
        </a:lnSpc>
        <a:spcBef>
          <a:spcPts val="0"/>
        </a:spcBef>
        <a:spcAft>
          <a:spcPts val="0"/>
        </a:spcAft>
        <a:buClrTx/>
        <a:buSzTx/>
        <a:buFontTx/>
        <a:buNone/>
        <a:tabLst/>
        <a:defRPr b="0" baseline="0" cap="none" i="0" spc="0" strike="noStrike" sz="4600" u="none">
          <a:ln>
            <a:noFill/>
          </a:ln>
          <a:solidFill>
            <a:srgbClr val="747676"/>
          </a:solidFill>
          <a:uFillTx/>
          <a:latin typeface="Iowan Old Style Italic"/>
          <a:ea typeface="Iowan Old Style Italic"/>
          <a:cs typeface="Iowan Old Style Italic"/>
          <a:sym typeface="Iowan Old Style Italic"/>
        </a:defRPr>
      </a:lvl3pPr>
      <a:lvl4pPr marL="0" marR="0" indent="685800" algn="ctr" defTabSz="584200" rtl="0" latinLnBrk="0">
        <a:lnSpc>
          <a:spcPct val="70000"/>
        </a:lnSpc>
        <a:spcBef>
          <a:spcPts val="0"/>
        </a:spcBef>
        <a:spcAft>
          <a:spcPts val="0"/>
        </a:spcAft>
        <a:buClrTx/>
        <a:buSzTx/>
        <a:buFontTx/>
        <a:buNone/>
        <a:tabLst/>
        <a:defRPr b="0" baseline="0" cap="none" i="0" spc="0" strike="noStrike" sz="4600" u="none">
          <a:ln>
            <a:noFill/>
          </a:ln>
          <a:solidFill>
            <a:srgbClr val="747676"/>
          </a:solidFill>
          <a:uFillTx/>
          <a:latin typeface="Iowan Old Style Italic"/>
          <a:ea typeface="Iowan Old Style Italic"/>
          <a:cs typeface="Iowan Old Style Italic"/>
          <a:sym typeface="Iowan Old Style Italic"/>
        </a:defRPr>
      </a:lvl4pPr>
      <a:lvl5pPr marL="0" marR="0" indent="914400" algn="ctr" defTabSz="584200" rtl="0" latinLnBrk="0">
        <a:lnSpc>
          <a:spcPct val="70000"/>
        </a:lnSpc>
        <a:spcBef>
          <a:spcPts val="0"/>
        </a:spcBef>
        <a:spcAft>
          <a:spcPts val="0"/>
        </a:spcAft>
        <a:buClrTx/>
        <a:buSzTx/>
        <a:buFontTx/>
        <a:buNone/>
        <a:tabLst/>
        <a:defRPr b="0" baseline="0" cap="none" i="0" spc="0" strike="noStrike" sz="4600" u="none">
          <a:ln>
            <a:noFill/>
          </a:ln>
          <a:solidFill>
            <a:srgbClr val="747676"/>
          </a:solidFill>
          <a:uFillTx/>
          <a:latin typeface="Iowan Old Style Italic"/>
          <a:ea typeface="Iowan Old Style Italic"/>
          <a:cs typeface="Iowan Old Style Italic"/>
          <a:sym typeface="Iowan Old Style Italic"/>
        </a:defRPr>
      </a:lvl5pPr>
      <a:lvl6pPr marL="0" marR="0" indent="1143000" algn="ctr" defTabSz="584200" rtl="0" latinLnBrk="0">
        <a:lnSpc>
          <a:spcPct val="70000"/>
        </a:lnSpc>
        <a:spcBef>
          <a:spcPts val="0"/>
        </a:spcBef>
        <a:spcAft>
          <a:spcPts val="0"/>
        </a:spcAft>
        <a:buClrTx/>
        <a:buSzTx/>
        <a:buFontTx/>
        <a:buNone/>
        <a:tabLst/>
        <a:defRPr b="0" baseline="0" cap="none" i="0" spc="0" strike="noStrike" sz="4600" u="none">
          <a:ln>
            <a:noFill/>
          </a:ln>
          <a:solidFill>
            <a:srgbClr val="747676"/>
          </a:solidFill>
          <a:uFillTx/>
          <a:latin typeface="Iowan Old Style Italic"/>
          <a:ea typeface="Iowan Old Style Italic"/>
          <a:cs typeface="Iowan Old Style Italic"/>
          <a:sym typeface="Iowan Old Style Italic"/>
        </a:defRPr>
      </a:lvl6pPr>
      <a:lvl7pPr marL="0" marR="0" indent="1371600" algn="ctr" defTabSz="584200" rtl="0" latinLnBrk="0">
        <a:lnSpc>
          <a:spcPct val="70000"/>
        </a:lnSpc>
        <a:spcBef>
          <a:spcPts val="0"/>
        </a:spcBef>
        <a:spcAft>
          <a:spcPts val="0"/>
        </a:spcAft>
        <a:buClrTx/>
        <a:buSzTx/>
        <a:buFontTx/>
        <a:buNone/>
        <a:tabLst/>
        <a:defRPr b="0" baseline="0" cap="none" i="0" spc="0" strike="noStrike" sz="4600" u="none">
          <a:ln>
            <a:noFill/>
          </a:ln>
          <a:solidFill>
            <a:srgbClr val="747676"/>
          </a:solidFill>
          <a:uFillTx/>
          <a:latin typeface="Iowan Old Style Italic"/>
          <a:ea typeface="Iowan Old Style Italic"/>
          <a:cs typeface="Iowan Old Style Italic"/>
          <a:sym typeface="Iowan Old Style Italic"/>
        </a:defRPr>
      </a:lvl7pPr>
      <a:lvl8pPr marL="0" marR="0" indent="1600200" algn="ctr" defTabSz="584200" rtl="0" latinLnBrk="0">
        <a:lnSpc>
          <a:spcPct val="70000"/>
        </a:lnSpc>
        <a:spcBef>
          <a:spcPts val="0"/>
        </a:spcBef>
        <a:spcAft>
          <a:spcPts val="0"/>
        </a:spcAft>
        <a:buClrTx/>
        <a:buSzTx/>
        <a:buFontTx/>
        <a:buNone/>
        <a:tabLst/>
        <a:defRPr b="0" baseline="0" cap="none" i="0" spc="0" strike="noStrike" sz="4600" u="none">
          <a:ln>
            <a:noFill/>
          </a:ln>
          <a:solidFill>
            <a:srgbClr val="747676"/>
          </a:solidFill>
          <a:uFillTx/>
          <a:latin typeface="Iowan Old Style Italic"/>
          <a:ea typeface="Iowan Old Style Italic"/>
          <a:cs typeface="Iowan Old Style Italic"/>
          <a:sym typeface="Iowan Old Style Italic"/>
        </a:defRPr>
      </a:lvl8pPr>
      <a:lvl9pPr marL="0" marR="0" indent="1828800" algn="ctr" defTabSz="584200" rtl="0" latinLnBrk="0">
        <a:lnSpc>
          <a:spcPct val="70000"/>
        </a:lnSpc>
        <a:spcBef>
          <a:spcPts val="0"/>
        </a:spcBef>
        <a:spcAft>
          <a:spcPts val="0"/>
        </a:spcAft>
        <a:buClrTx/>
        <a:buSzTx/>
        <a:buFontTx/>
        <a:buNone/>
        <a:tabLst/>
        <a:defRPr b="0" baseline="0" cap="none" i="0" spc="0" strike="noStrike" sz="4600" u="none">
          <a:ln>
            <a:noFill/>
          </a:ln>
          <a:solidFill>
            <a:srgbClr val="747676"/>
          </a:solidFill>
          <a:uFillTx/>
          <a:latin typeface="Iowan Old Style Italic"/>
          <a:ea typeface="Iowan Old Style Italic"/>
          <a:cs typeface="Iowan Old Style Italic"/>
          <a:sym typeface="Iowan Old Style Italic"/>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DIN Alternate"/>
        </a:defRPr>
      </a:lvl1pPr>
      <a:lvl2pPr marL="0" marR="0" indent="22860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DIN Alternate"/>
        </a:defRPr>
      </a:lvl2pPr>
      <a:lvl3pPr marL="0" marR="0" indent="45720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DIN Alternate"/>
        </a:defRPr>
      </a:lvl3pPr>
      <a:lvl4pPr marL="0" marR="0" indent="68580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DIN Alternate"/>
        </a:defRPr>
      </a:lvl4pPr>
      <a:lvl5pPr marL="0" marR="0" indent="91440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DIN Alternate"/>
        </a:defRPr>
      </a:lvl5pPr>
      <a:lvl6pPr marL="0" marR="0" indent="114300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DIN Alternate"/>
        </a:defRPr>
      </a:lvl6pPr>
      <a:lvl7pPr marL="0" marR="0" indent="137160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DIN Alternate"/>
        </a:defRPr>
      </a:lvl7pPr>
      <a:lvl8pPr marL="0" marR="0" indent="160020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DIN Alternate"/>
        </a:defRPr>
      </a:lvl8pPr>
      <a:lvl9pPr marL="0" marR="0" indent="182880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8.jpeg"/><Relationship Id="rId4" Type="http://schemas.openxmlformats.org/officeDocument/2006/relationships/image" Target="../media/image9.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1.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eg"/><Relationship Id="rId3" Type="http://schemas.openxmlformats.org/officeDocument/2006/relationships/image" Target="../media/image1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nvSpPr>
        <p:spPr>
          <a:xfrm>
            <a:off x="-216430" y="-142840"/>
            <a:ext cx="14254641" cy="10334332"/>
          </a:xfrm>
          <a:prstGeom prst="rect">
            <a:avLst/>
          </a:prstGeom>
          <a:solidFill>
            <a:srgbClr val="000000"/>
          </a:solidFill>
          <a:ln w="3175">
            <a:miter lim="400000"/>
          </a:ln>
        </p:spPr>
        <p:txBody>
          <a:bodyPr lIns="38100" tIns="38100" rIns="38100" bIns="38100" anchor="ctr"/>
          <a:lstStyle/>
          <a:p>
            <a:pPr algn="ctr">
              <a:spcBef>
                <a:spcPts val="0"/>
              </a:spcBef>
              <a:defRPr spc="0" sz="2200">
                <a:solidFill>
                  <a:srgbClr val="FFFFFF"/>
                </a:solidFill>
                <a:latin typeface="DIN Alternate"/>
                <a:ea typeface="DIN Alternate"/>
                <a:cs typeface="DIN Alternate"/>
                <a:sym typeface="DIN Alternate"/>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smarthome.jpg"/>
          <p:cNvPicPr>
            <a:picLocks noChangeAspect="1"/>
          </p:cNvPicPr>
          <p:nvPr>
            <p:ph type="pic" idx="13"/>
          </p:nvPr>
        </p:nvPicPr>
        <p:blipFill>
          <a:blip r:embed="rId3">
            <a:extLst/>
          </a:blip>
          <a:srcRect l="24757" t="0" r="6779" b="0"/>
          <a:stretch>
            <a:fillRect/>
          </a:stretch>
        </p:blipFill>
        <p:spPr>
          <a:xfrm>
            <a:off x="542328" y="2779964"/>
            <a:ext cx="5898957" cy="5002957"/>
          </a:xfrm>
          <a:prstGeom prst="rect">
            <a:avLst/>
          </a:prstGeom>
        </p:spPr>
      </p:pic>
      <p:sp>
        <p:nvSpPr>
          <p:cNvPr id="171" name="Shape 171"/>
          <p:cNvSpPr/>
          <p:nvPr>
            <p:ph type="body" idx="14"/>
          </p:nvPr>
        </p:nvSpPr>
        <p:spPr>
          <a:xfrm>
            <a:off x="7284148" y="2400299"/>
            <a:ext cx="4048126" cy="1"/>
          </a:xfrm>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172" name="Shape 172"/>
          <p:cNvSpPr/>
          <p:nvPr>
            <p:ph type="title"/>
          </p:nvPr>
        </p:nvSpPr>
        <p:spPr>
          <a:xfrm>
            <a:off x="7284148" y="1762124"/>
            <a:ext cx="4048126" cy="542926"/>
          </a:xfrm>
          <a:prstGeom prst="rect">
            <a:avLst/>
          </a:prstGeom>
        </p:spPr>
        <p:txBody>
          <a:bodyPr/>
          <a:lstStyle>
            <a:lvl1pPr defTabSz="432308">
              <a:spcBef>
                <a:spcPts val="1700"/>
              </a:spcBef>
              <a:defRPr sz="3700"/>
            </a:lvl1pPr>
          </a:lstStyle>
          <a:p>
            <a:pPr/>
            <a:r>
              <a:t>Pillar Dashboard</a:t>
            </a:r>
          </a:p>
        </p:txBody>
      </p:sp>
      <p:sp>
        <p:nvSpPr>
          <p:cNvPr id="173" name="Shape 173"/>
          <p:cNvSpPr/>
          <p:nvPr>
            <p:ph type="body" sz="quarter" idx="1"/>
          </p:nvPr>
        </p:nvSpPr>
        <p:spPr>
          <a:xfrm>
            <a:off x="7284148" y="2571749"/>
            <a:ext cx="4373952" cy="5419727"/>
          </a:xfrm>
          <a:prstGeom prst="rect">
            <a:avLst/>
          </a:prstGeom>
        </p:spPr>
        <p:txBody>
          <a:bodyPr/>
          <a:lstStyle/>
          <a:p>
            <a:pPr/>
            <a:r>
              <a:t>Groups devices by room</a:t>
            </a:r>
          </a:p>
          <a:p>
            <a:pPr/>
            <a:r>
              <a:t>Accessible via Internet</a:t>
            </a:r>
          </a:p>
          <a:p>
            <a:pPr/>
            <a:r>
              <a:t>Single interface for all IoT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smartfridge.tiff"/>
          <p:cNvPicPr>
            <a:picLocks noChangeAspect="1"/>
          </p:cNvPicPr>
          <p:nvPr>
            <p:ph type="pic" idx="13"/>
          </p:nvPr>
        </p:nvPicPr>
        <p:blipFill>
          <a:blip r:embed="rId2">
            <a:extLst/>
          </a:blip>
          <a:srcRect l="0" t="10607" r="14382" b="6028"/>
          <a:stretch>
            <a:fillRect/>
          </a:stretch>
        </p:blipFill>
        <p:spPr>
          <a:xfrm>
            <a:off x="817318" y="748307"/>
            <a:ext cx="11369953" cy="8256940"/>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body" idx="13"/>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180" name="Shape 180"/>
          <p:cNvSpPr/>
          <p:nvPr>
            <p:ph type="title"/>
          </p:nvPr>
        </p:nvSpPr>
        <p:spPr>
          <a:prstGeom prst="rect">
            <a:avLst/>
          </a:prstGeom>
        </p:spPr>
        <p:txBody>
          <a:bodyPr/>
          <a:lstStyle>
            <a:lvl1pPr defTabSz="432308">
              <a:spcBef>
                <a:spcPts val="1700"/>
              </a:spcBef>
              <a:defRPr sz="3700"/>
            </a:lvl1pPr>
          </a:lstStyle>
          <a:p>
            <a:pPr/>
            <a:r>
              <a:t>Data Analytics</a:t>
            </a:r>
          </a:p>
        </p:txBody>
      </p:sp>
      <p:sp>
        <p:nvSpPr>
          <p:cNvPr id="181" name="Shape 181"/>
          <p:cNvSpPr/>
          <p:nvPr>
            <p:ph type="body" sz="half" idx="1"/>
          </p:nvPr>
        </p:nvSpPr>
        <p:spPr>
          <a:prstGeom prst="rect">
            <a:avLst/>
          </a:prstGeom>
        </p:spPr>
        <p:txBody>
          <a:bodyPr/>
          <a:lstStyle/>
          <a:p>
            <a:pPr/>
            <a:r>
              <a:t>	Power consumption</a:t>
            </a:r>
          </a:p>
          <a:p>
            <a:pPr/>
            <a:r>
              <a:t>	Temperature </a:t>
            </a:r>
          </a:p>
          <a:p>
            <a:pPr/>
            <a:r>
              <a:t>	Device usage</a:t>
            </a:r>
          </a:p>
          <a:p>
            <a:pPr/>
            <a:r>
              <a:t>	Health </a:t>
            </a:r>
          </a:p>
        </p:txBody>
      </p:sp>
      <p:pic>
        <p:nvPicPr>
          <p:cNvPr id="182" name="intelligence.png"/>
          <p:cNvPicPr>
            <a:picLocks noChangeAspect="1"/>
          </p:cNvPicPr>
          <p:nvPr/>
        </p:nvPicPr>
        <p:blipFill>
          <a:blip r:embed="rId3">
            <a:extLst/>
          </a:blip>
          <a:stretch>
            <a:fillRect/>
          </a:stretch>
        </p:blipFill>
        <p:spPr>
          <a:xfrm>
            <a:off x="2432978" y="6207006"/>
            <a:ext cx="8138844" cy="3101805"/>
          </a:xfrm>
          <a:prstGeom prst="rect">
            <a:avLst/>
          </a:prstGeom>
          <a:ln w="3175">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Screen Shot 2016-11-08 at 6.04.36 AM.png"/>
          <p:cNvPicPr>
            <a:picLocks noChangeAspect="1"/>
          </p:cNvPicPr>
          <p:nvPr>
            <p:ph type="pic" idx="13"/>
          </p:nvPr>
        </p:nvPicPr>
        <p:blipFill>
          <a:blip r:embed="rId2">
            <a:extLst/>
          </a:blip>
          <a:srcRect l="0" t="0" r="28603" b="0"/>
          <a:stretch>
            <a:fillRect/>
          </a:stretch>
        </p:blipFill>
        <p:spPr>
          <a:xfrm>
            <a:off x="1633328" y="1219200"/>
            <a:ext cx="9745873" cy="7315200"/>
          </a:xfrm>
          <a:prstGeom prst="rect">
            <a:avLst/>
          </a:prstGeom>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8" name="user.png"/>
          <p:cNvPicPr>
            <a:picLocks noChangeAspect="1"/>
          </p:cNvPicPr>
          <p:nvPr>
            <p:ph type="pic" idx="13"/>
          </p:nvPr>
        </p:nvPicPr>
        <p:blipFill>
          <a:blip r:embed="rId3">
            <a:extLst/>
          </a:blip>
          <a:srcRect l="9562" t="0" r="9562" b="0"/>
          <a:stretch>
            <a:fillRect/>
          </a:stretch>
        </p:blipFill>
        <p:spPr>
          <a:xfrm>
            <a:off x="611233" y="2322971"/>
            <a:ext cx="5843543" cy="5107659"/>
          </a:xfrm>
          <a:prstGeom prst="rect">
            <a:avLst/>
          </a:prstGeom>
        </p:spPr>
      </p:pic>
      <p:sp>
        <p:nvSpPr>
          <p:cNvPr id="189" name="Shape 189"/>
          <p:cNvSpPr/>
          <p:nvPr>
            <p:ph type="body" idx="14"/>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190" name="Shape 190"/>
          <p:cNvSpPr/>
          <p:nvPr>
            <p:ph type="title"/>
          </p:nvPr>
        </p:nvSpPr>
        <p:spPr>
          <a:prstGeom prst="rect">
            <a:avLst/>
          </a:prstGeom>
        </p:spPr>
        <p:txBody>
          <a:bodyPr/>
          <a:lstStyle>
            <a:lvl1pPr defTabSz="432308">
              <a:spcBef>
                <a:spcPts val="1700"/>
              </a:spcBef>
              <a:defRPr sz="3700"/>
            </a:lvl1pPr>
          </a:lstStyle>
          <a:p>
            <a:pPr/>
            <a:r>
              <a:t>Stable Data Model</a:t>
            </a:r>
          </a:p>
        </p:txBody>
      </p:sp>
      <p:sp>
        <p:nvSpPr>
          <p:cNvPr id="191" name="Shape 191"/>
          <p:cNvSpPr/>
          <p:nvPr>
            <p:ph type="body" sz="quarter" idx="1"/>
          </p:nvPr>
        </p:nvSpPr>
        <p:spPr>
          <a:prstGeom prst="rect">
            <a:avLst/>
          </a:prstGeom>
        </p:spPr>
        <p:txBody>
          <a:bodyPr/>
          <a:lstStyle/>
          <a:p>
            <a:pPr/>
            <a:r>
              <a:t>User oriented</a:t>
            </a:r>
          </a:p>
          <a:p>
            <a:pPr/>
            <a:r>
              <a:t>Data mining friendly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body" idx="13"/>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196" name="Shape 196"/>
          <p:cNvSpPr/>
          <p:nvPr>
            <p:ph type="title"/>
          </p:nvPr>
        </p:nvSpPr>
        <p:spPr>
          <a:prstGeom prst="rect">
            <a:avLst/>
          </a:prstGeom>
        </p:spPr>
        <p:txBody>
          <a:bodyPr/>
          <a:lstStyle>
            <a:lvl1pPr defTabSz="432308">
              <a:spcBef>
                <a:spcPts val="1700"/>
              </a:spcBef>
              <a:defRPr sz="3700"/>
            </a:lvl1pPr>
          </a:lstStyle>
          <a:p>
            <a:pPr/>
            <a:r>
              <a:t>Future SCope</a:t>
            </a:r>
          </a:p>
        </p:txBody>
      </p:sp>
      <p:sp>
        <p:nvSpPr>
          <p:cNvPr id="197" name="Shape 197"/>
          <p:cNvSpPr/>
          <p:nvPr>
            <p:ph type="body" sz="half" idx="1"/>
          </p:nvPr>
        </p:nvSpPr>
        <p:spPr>
          <a:prstGeom prst="rect">
            <a:avLst/>
          </a:prstGeom>
        </p:spPr>
        <p:txBody>
          <a:bodyPr/>
          <a:lstStyle/>
          <a:p>
            <a:pPr/>
            <a:r>
              <a:t>Dashboard interface to add devices </a:t>
            </a:r>
          </a:p>
          <a:p>
            <a:pPr lvl="1"/>
            <a:r>
              <a:t> Automate Homeassistant configuration</a:t>
            </a:r>
          </a:p>
          <a:p>
            <a:pPr/>
            <a:r>
              <a:t>User health </a:t>
            </a:r>
          </a:p>
          <a:p>
            <a:pPr lvl="1"/>
            <a:r>
              <a:t> Integrate Health Level 7 (HL7) data model</a:t>
            </a:r>
          </a:p>
          <a:p>
            <a:pPr/>
            <a:r>
              <a:t>Smart home to smart city</a:t>
            </a:r>
          </a:p>
          <a:p>
            <a:pPr/>
            <a:r>
              <a:t>Intelligent Pillar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body" idx="13"/>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200" name="Shape 200"/>
          <p:cNvSpPr/>
          <p:nvPr>
            <p:ph type="title"/>
          </p:nvPr>
        </p:nvSpPr>
        <p:spPr>
          <a:xfrm>
            <a:off x="2054224" y="1406893"/>
            <a:ext cx="8896352" cy="898157"/>
          </a:xfrm>
          <a:prstGeom prst="rect">
            <a:avLst/>
          </a:prstGeom>
        </p:spPr>
        <p:txBody>
          <a:bodyPr/>
          <a:lstStyle/>
          <a:p>
            <a:pPr/>
            <a:r>
              <a:t>Special Thanks</a:t>
            </a:r>
          </a:p>
        </p:txBody>
      </p:sp>
      <p:sp>
        <p:nvSpPr>
          <p:cNvPr id="201" name="Shape 201"/>
          <p:cNvSpPr/>
          <p:nvPr>
            <p:ph type="body" sz="half" idx="1"/>
          </p:nvPr>
        </p:nvSpPr>
        <p:spPr>
          <a:prstGeom prst="rect">
            <a:avLst/>
          </a:prstGeom>
        </p:spPr>
        <p:txBody>
          <a:bodyPr/>
          <a:lstStyle/>
          <a:p>
            <a:pPr/>
            <a:r>
              <a:t>Pillar Team</a:t>
            </a:r>
          </a:p>
          <a:p>
            <a:pPr lvl="1"/>
            <a:r>
              <a:t>Kiran Yedidi</a:t>
            </a:r>
          </a:p>
          <a:p>
            <a:pPr lvl="1"/>
            <a:r>
              <a:t>Teja Kakulvar</a:t>
            </a:r>
          </a:p>
          <a:p>
            <a:pPr lvl="1"/>
            <a:r>
              <a:t>Wennan Ma</a:t>
            </a:r>
          </a:p>
          <a:p>
            <a:pPr lvl="1"/>
            <a:r>
              <a:t>Hugh DeJarnette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nvSpPr>
        <p:spPr>
          <a:xfrm>
            <a:off x="-216430" y="-142840"/>
            <a:ext cx="14254641" cy="10334332"/>
          </a:xfrm>
          <a:prstGeom prst="rect">
            <a:avLst/>
          </a:prstGeom>
          <a:solidFill>
            <a:srgbClr val="000000"/>
          </a:solidFill>
          <a:ln w="3175">
            <a:miter lim="400000"/>
          </a:ln>
        </p:spPr>
        <p:txBody>
          <a:bodyPr lIns="38100" tIns="38100" rIns="38100" bIns="38100" anchor="ctr"/>
          <a:lstStyle/>
          <a:p>
            <a:pPr algn="ctr">
              <a:spcBef>
                <a:spcPts val="0"/>
              </a:spcBef>
              <a:defRPr spc="0" sz="2200">
                <a:solidFill>
                  <a:srgbClr val="FFFFFF"/>
                </a:solidFill>
                <a:latin typeface="DIN Alternate"/>
                <a:ea typeface="DIN Alternate"/>
                <a:cs typeface="DIN Alternate"/>
                <a:sym typeface="DIN Alternate"/>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pasted-image.jpeg"/>
          <p:cNvPicPr>
            <a:picLocks noChangeAspect="1"/>
          </p:cNvPicPr>
          <p:nvPr>
            <p:ph type="pic" idx="13"/>
          </p:nvPr>
        </p:nvPicPr>
        <p:blipFill>
          <a:blip r:embed="rId2">
            <a:extLst/>
          </a:blip>
          <a:srcRect l="0" t="15176" r="0" b="4281"/>
          <a:stretch>
            <a:fillRect/>
          </a:stretch>
        </p:blipFill>
        <p:spPr>
          <a:xfrm>
            <a:off x="-2406651" y="-8111166"/>
            <a:ext cx="17818109" cy="13363583"/>
          </a:xfrm>
          <a:prstGeom prst="rect">
            <a:avLst/>
          </a:prstGeom>
        </p:spPr>
      </p:pic>
      <p:sp>
        <p:nvSpPr>
          <p:cNvPr id="206" name="Shape 206"/>
          <p:cNvSpPr/>
          <p:nvPr>
            <p:ph type="body" idx="14"/>
          </p:nvPr>
        </p:nvSpPr>
        <p:spPr>
          <a:xfrm>
            <a:off x="-806677" y="5286375"/>
            <a:ext cx="15366680" cy="3398454"/>
          </a:xfrm>
          <a:prstGeom prst="rect">
            <a:avLst/>
          </a:prstGeom>
        </p:spPr>
        <p:txBody>
          <a:bodyPr/>
          <a:lstStyle/>
          <a:p>
            <a:pPr>
              <a:lnSpc>
                <a:spcPct val="100000"/>
              </a:lnSpc>
              <a:defRPr sz="2200">
                <a:solidFill>
                  <a:srgbClr val="5C5C5C"/>
                </a:solidFill>
                <a:latin typeface="DIN Alternate"/>
                <a:ea typeface="DIN Alternate"/>
                <a:cs typeface="DIN Alternate"/>
                <a:sym typeface="DIN Alternate"/>
              </a:defRPr>
            </a:pPr>
          </a:p>
        </p:txBody>
      </p:sp>
      <p:sp>
        <p:nvSpPr>
          <p:cNvPr id="207" name="Shape 207"/>
          <p:cNvSpPr/>
          <p:nvPr>
            <p:ph type="body" idx="15"/>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208" name="Shape 208"/>
          <p:cNvSpPr/>
          <p:nvPr>
            <p:ph type="title"/>
          </p:nvPr>
        </p:nvSpPr>
        <p:spPr>
          <a:prstGeom prst="rect">
            <a:avLst/>
          </a:prstGeom>
        </p:spPr>
        <p:txBody>
          <a:bodyPr/>
          <a:lstStyle/>
          <a:p>
            <a:pPr/>
            <a:r>
              <a:t>ICEBOX </a:t>
            </a:r>
          </a:p>
        </p:txBody>
      </p:sp>
      <p:sp>
        <p:nvSpPr>
          <p:cNvPr id="209" name="Shape 209"/>
          <p:cNvSpPr/>
          <p:nvPr>
            <p:ph type="body" sz="quarter" idx="1"/>
          </p:nvPr>
        </p:nvSpPr>
        <p:spPr>
          <a:prstGeom prst="rect">
            <a:avLst/>
          </a:prstGeom>
        </p:spPr>
        <p:txBody>
          <a:bodyPr/>
          <a:lstStyle/>
          <a:p>
            <a:pPr/>
            <a:r>
              <a:t>Smart Kitchen Assistant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1" name="skeptical.jpg"/>
          <p:cNvPicPr>
            <a:picLocks noChangeAspect="1"/>
          </p:cNvPicPr>
          <p:nvPr>
            <p:ph type="pic" idx="13"/>
          </p:nvPr>
        </p:nvPicPr>
        <p:blipFill>
          <a:blip r:embed="rId2">
            <a:extLst/>
          </a:blip>
          <a:srcRect l="26671" t="0" r="26671" b="0"/>
          <a:stretch>
            <a:fillRect/>
          </a:stretch>
        </p:blipFill>
        <p:spPr>
          <a:xfrm>
            <a:off x="1625599" y="1219199"/>
            <a:ext cx="4829177" cy="7315201"/>
          </a:xfrm>
          <a:prstGeom prst="rect">
            <a:avLst/>
          </a:prstGeom>
        </p:spPr>
      </p:pic>
      <p:sp>
        <p:nvSpPr>
          <p:cNvPr id="212" name="Shape 212"/>
          <p:cNvSpPr/>
          <p:nvPr>
            <p:ph type="body" idx="14"/>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213" name="Shape 213"/>
          <p:cNvSpPr/>
          <p:nvPr>
            <p:ph type="title"/>
          </p:nvPr>
        </p:nvSpPr>
        <p:spPr>
          <a:prstGeom prst="rect">
            <a:avLst/>
          </a:prstGeom>
        </p:spPr>
        <p:txBody>
          <a:bodyPr/>
          <a:lstStyle>
            <a:lvl1pPr defTabSz="432308">
              <a:spcBef>
                <a:spcPts val="1700"/>
              </a:spcBef>
              <a:defRPr sz="3700"/>
            </a:lvl1pPr>
          </a:lstStyle>
          <a:p>
            <a:pPr/>
            <a:r>
              <a:t>Why Smart Fridge?</a:t>
            </a:r>
          </a:p>
        </p:txBody>
      </p:sp>
      <p:sp>
        <p:nvSpPr>
          <p:cNvPr id="214" name="Shape 214"/>
          <p:cNvSpPr/>
          <p:nvPr>
            <p:ph type="body" sz="half" idx="1"/>
          </p:nvPr>
        </p:nvSpPr>
        <p:spPr>
          <a:xfrm>
            <a:off x="6892925" y="2571749"/>
            <a:ext cx="5093315" cy="5419727"/>
          </a:xfrm>
          <a:prstGeom prst="rect">
            <a:avLst/>
          </a:prstGeom>
        </p:spPr>
        <p:txBody>
          <a:bodyPr/>
          <a:lstStyle/>
          <a:p>
            <a:pPr/>
            <a:r>
              <a:t>know what is in your fridge</a:t>
            </a:r>
          </a:p>
          <a:p>
            <a:pPr/>
            <a:r>
              <a:t>average Americans waste 25% of food from grocery store</a:t>
            </a:r>
          </a:p>
          <a:p>
            <a:pPr/>
            <a:r>
              <a:t>know when items are about to expire</a:t>
            </a:r>
          </a:p>
          <a:p>
            <a:pPr/>
            <a:r>
              <a:t>keep track of nutritional intake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pasted-image.jpeg"/>
          <p:cNvPicPr>
            <a:picLocks noChangeAspect="1"/>
          </p:cNvPicPr>
          <p:nvPr>
            <p:ph type="pic" idx="13"/>
          </p:nvPr>
        </p:nvPicPr>
        <p:blipFill>
          <a:blip r:embed="rId2">
            <a:extLst/>
          </a:blip>
          <a:srcRect l="2683" t="0" r="2683" b="0"/>
          <a:stretch>
            <a:fillRect/>
          </a:stretch>
        </p:blipFill>
        <p:spPr>
          <a:xfrm>
            <a:off x="7273925" y="1219200"/>
            <a:ext cx="4105276" cy="7315200"/>
          </a:xfrm>
          <a:prstGeom prst="rect">
            <a:avLst/>
          </a:prstGeom>
        </p:spPr>
      </p:pic>
      <p:sp>
        <p:nvSpPr>
          <p:cNvPr id="131" name="Shape 131"/>
          <p:cNvSpPr/>
          <p:nvPr>
            <p:ph type="body" idx="14"/>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132" name="Shape 132"/>
          <p:cNvSpPr/>
          <p:nvPr>
            <p:ph type="title"/>
          </p:nvPr>
        </p:nvSpPr>
        <p:spPr>
          <a:prstGeom prst="rect">
            <a:avLst/>
          </a:prstGeom>
        </p:spPr>
        <p:txBody>
          <a:bodyPr/>
          <a:lstStyle/>
          <a:p>
            <a:pPr/>
            <a:r>
              <a:t>PILLar</a:t>
            </a:r>
          </a:p>
        </p:txBody>
      </p:sp>
      <p:sp>
        <p:nvSpPr>
          <p:cNvPr id="133" name="Shape 133"/>
          <p:cNvSpPr/>
          <p:nvPr>
            <p:ph type="body" sz="quarter" idx="1"/>
          </p:nvPr>
        </p:nvSpPr>
        <p:spPr>
          <a:xfrm>
            <a:off x="2054224" y="6972300"/>
            <a:ext cx="4838701" cy="1560224"/>
          </a:xfrm>
          <a:prstGeom prst="rect">
            <a:avLst/>
          </a:prstGeom>
        </p:spPr>
        <p:txBody>
          <a:bodyPr/>
          <a:lstStyle/>
          <a:p>
            <a:pPr/>
            <a:r>
              <a:t>A Dashboard for Internet of Things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6" name="sf.jpg"/>
          <p:cNvPicPr>
            <a:picLocks noChangeAspect="1"/>
          </p:cNvPicPr>
          <p:nvPr>
            <p:ph type="pic" idx="13"/>
          </p:nvPr>
        </p:nvPicPr>
        <p:blipFill>
          <a:blip r:embed="rId2">
            <a:extLst/>
          </a:blip>
          <a:srcRect l="0" t="0" r="0" b="0"/>
          <a:stretch>
            <a:fillRect/>
          </a:stretch>
        </p:blipFill>
        <p:spPr>
          <a:xfrm>
            <a:off x="1625599" y="114299"/>
            <a:ext cx="4829177" cy="9525002"/>
          </a:xfrm>
          <a:prstGeom prst="rect">
            <a:avLst/>
          </a:prstGeom>
        </p:spPr>
      </p:pic>
      <p:sp>
        <p:nvSpPr>
          <p:cNvPr id="217" name="Shape 217"/>
          <p:cNvSpPr/>
          <p:nvPr>
            <p:ph type="body" idx="14"/>
          </p:nvPr>
        </p:nvSpPr>
        <p:spPr>
          <a:xfrm>
            <a:off x="6892925" y="2400299"/>
            <a:ext cx="5054934" cy="1"/>
          </a:xfrm>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218" name="Shape 218"/>
          <p:cNvSpPr/>
          <p:nvPr>
            <p:ph type="title"/>
          </p:nvPr>
        </p:nvSpPr>
        <p:spPr>
          <a:xfrm>
            <a:off x="6892925" y="1762124"/>
            <a:ext cx="5054934" cy="542926"/>
          </a:xfrm>
          <a:prstGeom prst="rect">
            <a:avLst/>
          </a:prstGeom>
        </p:spPr>
        <p:txBody>
          <a:bodyPr/>
          <a:lstStyle>
            <a:lvl1pPr defTabSz="432308">
              <a:spcBef>
                <a:spcPts val="1700"/>
              </a:spcBef>
              <a:defRPr sz="3700"/>
            </a:lvl1pPr>
          </a:lstStyle>
          <a:p>
            <a:pPr/>
            <a:r>
              <a:t>Commercial Smart Fridges</a:t>
            </a:r>
          </a:p>
        </p:txBody>
      </p:sp>
      <p:sp>
        <p:nvSpPr>
          <p:cNvPr id="219" name="Shape 219"/>
          <p:cNvSpPr/>
          <p:nvPr>
            <p:ph type="body" sz="quarter" idx="1"/>
          </p:nvPr>
        </p:nvSpPr>
        <p:spPr>
          <a:xfrm>
            <a:off x="6892925" y="2571749"/>
            <a:ext cx="5054934" cy="2026469"/>
          </a:xfrm>
          <a:prstGeom prst="rect">
            <a:avLst/>
          </a:prstGeom>
        </p:spPr>
        <p:txBody>
          <a:bodyPr/>
          <a:lstStyle/>
          <a:p>
            <a:pPr/>
            <a:r>
              <a:t>expensive (~$4000)</a:t>
            </a:r>
          </a:p>
          <a:p>
            <a:pPr/>
            <a:r>
              <a:t>requires the purchase of an entirely new fridge</a:t>
            </a:r>
          </a:p>
        </p:txBody>
      </p:sp>
      <p:sp>
        <p:nvSpPr>
          <p:cNvPr id="220" name="Shape 220"/>
          <p:cNvSpPr/>
          <p:nvPr/>
        </p:nvSpPr>
        <p:spPr>
          <a:xfrm>
            <a:off x="6892925" y="5503092"/>
            <a:ext cx="5054934" cy="1"/>
          </a:xfrm>
          <a:prstGeom prst="line">
            <a:avLst/>
          </a:prstGeom>
          <a:ln w="25400" cap="rnd">
            <a:solidFill>
              <a:srgbClr val="747676">
                <a:alpha val="0"/>
              </a:srgbClr>
            </a:solidFill>
            <a:custDash>
              <a:ds d="100000" sp="200000"/>
            </a:custDash>
          </a:ln>
        </p:spPr>
        <p:txBody>
          <a:bodyPr lIns="38100" tIns="38100" rIns="38100" bIns="38100" anchor="ctr"/>
          <a:lstStyle/>
          <a:p>
            <a:pPr defTabSz="457200">
              <a:spcBef>
                <a:spcPts val="0"/>
              </a:spcBef>
              <a:defRPr spc="0" sz="1100">
                <a:solidFill>
                  <a:srgbClr val="000000"/>
                </a:solidFill>
                <a:latin typeface="Helvetica"/>
                <a:ea typeface="Helvetica"/>
                <a:cs typeface="Helvetica"/>
                <a:sym typeface="Helvetica"/>
              </a:defRPr>
            </a:pPr>
          </a:p>
        </p:txBody>
      </p:sp>
      <p:sp>
        <p:nvSpPr>
          <p:cNvPr id="221" name="Shape 221"/>
          <p:cNvSpPr/>
          <p:nvPr/>
        </p:nvSpPr>
        <p:spPr>
          <a:xfrm>
            <a:off x="6892925" y="4864917"/>
            <a:ext cx="5054934" cy="54292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lvl1pPr defTabSz="432308">
              <a:spcBef>
                <a:spcPts val="1700"/>
              </a:spcBef>
              <a:defRPr cap="all" spc="0" sz="3700">
                <a:solidFill>
                  <a:srgbClr val="747676"/>
                </a:solidFill>
                <a:latin typeface="+mn-lt"/>
                <a:ea typeface="+mn-ea"/>
                <a:cs typeface="+mn-cs"/>
                <a:sym typeface="DIN Condensed"/>
              </a:defRPr>
            </a:lvl1pPr>
          </a:lstStyle>
          <a:p>
            <a:pPr/>
            <a:r>
              <a:t>Smart Refrigerator App</a:t>
            </a:r>
          </a:p>
        </p:txBody>
      </p:sp>
      <p:sp>
        <p:nvSpPr>
          <p:cNvPr id="222" name="Shape 222"/>
          <p:cNvSpPr/>
          <p:nvPr/>
        </p:nvSpPr>
        <p:spPr>
          <a:xfrm>
            <a:off x="6892925" y="5674542"/>
            <a:ext cx="5054934" cy="2845967"/>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p>
            <a:pPr marL="377371" indent="-377371">
              <a:spcBef>
                <a:spcPts val="1800"/>
              </a:spcBef>
              <a:buSzPct val="75000"/>
              <a:buFont typeface="Zapf Dingbats"/>
              <a:buChar char="➤"/>
              <a:defRPr spc="0">
                <a:latin typeface="Iowan Old Style Roman"/>
                <a:ea typeface="Iowan Old Style Roman"/>
                <a:cs typeface="Iowan Old Style Roman"/>
                <a:sym typeface="Iowan Old Style Roman"/>
              </a:defRPr>
            </a:pPr>
            <a:r>
              <a:t>inexpensive (~$100)</a:t>
            </a:r>
          </a:p>
          <a:p>
            <a:pPr marL="377371" indent="-377371">
              <a:spcBef>
                <a:spcPts val="1800"/>
              </a:spcBef>
              <a:buSzPct val="75000"/>
              <a:buFont typeface="Zapf Dingbats"/>
              <a:buChar char="➤"/>
              <a:defRPr spc="0">
                <a:latin typeface="Iowan Old Style Roman"/>
                <a:ea typeface="Iowan Old Style Roman"/>
                <a:cs typeface="Iowan Old Style Roman"/>
                <a:sym typeface="Iowan Old Style Roman"/>
              </a:defRPr>
            </a:pPr>
            <a:r>
              <a:t>works with your current “dumb” refrigerator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sf.jpg"/>
          <p:cNvPicPr>
            <a:picLocks noChangeAspect="1"/>
          </p:cNvPicPr>
          <p:nvPr>
            <p:ph type="pic" idx="13"/>
          </p:nvPr>
        </p:nvPicPr>
        <p:blipFill>
          <a:blip r:embed="rId2">
            <a:extLst/>
          </a:blip>
          <a:srcRect l="0" t="0" r="0" b="0"/>
          <a:stretch>
            <a:fillRect/>
          </a:stretch>
        </p:blipFill>
        <p:spPr>
          <a:xfrm>
            <a:off x="1625599" y="114299"/>
            <a:ext cx="4829177" cy="9525002"/>
          </a:xfrm>
          <a:prstGeom prst="rect">
            <a:avLst/>
          </a:prstGeom>
        </p:spPr>
      </p:pic>
      <p:sp>
        <p:nvSpPr>
          <p:cNvPr id="225" name="Shape 225"/>
          <p:cNvSpPr/>
          <p:nvPr>
            <p:ph type="body" idx="14"/>
          </p:nvPr>
        </p:nvSpPr>
        <p:spPr>
          <a:xfrm>
            <a:off x="6892925" y="2400299"/>
            <a:ext cx="5054934" cy="1"/>
          </a:xfrm>
          <a:prstGeom prst="line">
            <a:avLst/>
          </a:prstGeom>
          <a:ln>
            <a:solidFill>
              <a:srgbClr val="747676">
                <a:alpha val="42000"/>
              </a:srgbClr>
            </a:solidFill>
          </a:ln>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226" name="Shape 226"/>
          <p:cNvSpPr/>
          <p:nvPr>
            <p:ph type="title"/>
          </p:nvPr>
        </p:nvSpPr>
        <p:spPr>
          <a:xfrm>
            <a:off x="6892925" y="1762124"/>
            <a:ext cx="5054934" cy="542926"/>
          </a:xfrm>
          <a:prstGeom prst="rect">
            <a:avLst/>
          </a:prstGeom>
        </p:spPr>
        <p:txBody>
          <a:bodyPr/>
          <a:lstStyle>
            <a:lvl1pPr defTabSz="432308">
              <a:spcBef>
                <a:spcPts val="1700"/>
              </a:spcBef>
              <a:defRPr sz="3700"/>
            </a:lvl1pPr>
          </a:lstStyle>
          <a:p>
            <a:pPr/>
            <a:r>
              <a:t>Commercial Smart Fridges</a:t>
            </a:r>
          </a:p>
        </p:txBody>
      </p:sp>
      <p:sp>
        <p:nvSpPr>
          <p:cNvPr id="227" name="Shape 227"/>
          <p:cNvSpPr/>
          <p:nvPr>
            <p:ph type="body" sz="quarter" idx="1"/>
          </p:nvPr>
        </p:nvSpPr>
        <p:spPr>
          <a:xfrm>
            <a:off x="6892925" y="2571749"/>
            <a:ext cx="5054934" cy="2026469"/>
          </a:xfrm>
          <a:prstGeom prst="rect">
            <a:avLst/>
          </a:prstGeom>
        </p:spPr>
        <p:txBody>
          <a:bodyPr/>
          <a:lstStyle/>
          <a:p>
            <a:pPr/>
            <a:r>
              <a:t>expensive (~$4000)</a:t>
            </a:r>
          </a:p>
          <a:p>
            <a:pPr/>
            <a:r>
              <a:t>requires the purchase of an entirely new fridge</a:t>
            </a:r>
          </a:p>
        </p:txBody>
      </p:sp>
      <p:sp>
        <p:nvSpPr>
          <p:cNvPr id="228" name="Shape 228"/>
          <p:cNvSpPr/>
          <p:nvPr/>
        </p:nvSpPr>
        <p:spPr>
          <a:xfrm>
            <a:off x="6892925" y="5503092"/>
            <a:ext cx="5054934" cy="1"/>
          </a:xfrm>
          <a:prstGeom prst="line">
            <a:avLst/>
          </a:prstGeom>
          <a:ln w="25400" cap="rnd">
            <a:solidFill>
              <a:srgbClr val="747676"/>
            </a:solidFill>
            <a:custDash>
              <a:ds d="100000" sp="200000"/>
            </a:custDash>
          </a:ln>
        </p:spPr>
        <p:txBody>
          <a:bodyPr lIns="38100" tIns="38100" rIns="38100" bIns="38100" anchor="ctr"/>
          <a:lstStyle/>
          <a:p>
            <a:pPr defTabSz="457200">
              <a:spcBef>
                <a:spcPts val="0"/>
              </a:spcBef>
              <a:defRPr spc="0" sz="1100">
                <a:solidFill>
                  <a:srgbClr val="000000"/>
                </a:solidFill>
                <a:latin typeface="Helvetica"/>
                <a:ea typeface="Helvetica"/>
                <a:cs typeface="Helvetica"/>
                <a:sym typeface="Helvetica"/>
              </a:defRPr>
            </a:pPr>
          </a:p>
        </p:txBody>
      </p:sp>
      <p:sp>
        <p:nvSpPr>
          <p:cNvPr id="229" name="Shape 229"/>
          <p:cNvSpPr/>
          <p:nvPr/>
        </p:nvSpPr>
        <p:spPr>
          <a:xfrm>
            <a:off x="6892925" y="4864917"/>
            <a:ext cx="5054934" cy="54292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lvl1pPr defTabSz="432308">
              <a:spcBef>
                <a:spcPts val="1700"/>
              </a:spcBef>
              <a:defRPr cap="all" spc="0" sz="3700">
                <a:solidFill>
                  <a:srgbClr val="747676"/>
                </a:solidFill>
                <a:latin typeface="+mn-lt"/>
                <a:ea typeface="+mn-ea"/>
                <a:cs typeface="+mn-cs"/>
                <a:sym typeface="DIN Condensed"/>
              </a:defRPr>
            </a:lvl1pPr>
          </a:lstStyle>
          <a:p>
            <a:pPr/>
            <a:r>
              <a:t>Smart Refrigerator App</a:t>
            </a:r>
          </a:p>
        </p:txBody>
      </p:sp>
      <p:sp>
        <p:nvSpPr>
          <p:cNvPr id="230" name="Shape 230"/>
          <p:cNvSpPr/>
          <p:nvPr/>
        </p:nvSpPr>
        <p:spPr>
          <a:xfrm>
            <a:off x="6892925" y="5674542"/>
            <a:ext cx="5054934" cy="2845967"/>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p>
            <a:pPr marL="377371" indent="-377371">
              <a:spcBef>
                <a:spcPts val="1800"/>
              </a:spcBef>
              <a:buSzPct val="75000"/>
              <a:buFont typeface="Zapf Dingbats"/>
              <a:buChar char="➤"/>
              <a:defRPr spc="0">
                <a:latin typeface="Iowan Old Style Roman"/>
                <a:ea typeface="Iowan Old Style Roman"/>
                <a:cs typeface="Iowan Old Style Roman"/>
                <a:sym typeface="Iowan Old Style Roman"/>
              </a:defRPr>
            </a:pPr>
            <a:r>
              <a:t>inexpensive (~$100)</a:t>
            </a:r>
          </a:p>
          <a:p>
            <a:pPr marL="377371" indent="-377371">
              <a:spcBef>
                <a:spcPts val="1800"/>
              </a:spcBef>
              <a:buSzPct val="75000"/>
              <a:buFont typeface="Zapf Dingbats"/>
              <a:buChar char="➤"/>
              <a:defRPr spc="0">
                <a:latin typeface="Iowan Old Style Roman"/>
                <a:ea typeface="Iowan Old Style Roman"/>
                <a:cs typeface="Iowan Old Style Roman"/>
                <a:sym typeface="Iowan Old Style Roman"/>
              </a:defRPr>
            </a:pPr>
            <a:r>
              <a:t>works with your current “dumb” refrigerator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lvl1pPr defTabSz="432308">
              <a:spcBef>
                <a:spcPts val="1700"/>
              </a:spcBef>
              <a:defRPr sz="3700"/>
            </a:lvl1pPr>
          </a:lstStyle>
          <a:p>
            <a:pPr/>
            <a:r>
              <a:t>Smart Refrigerator App</a:t>
            </a:r>
          </a:p>
        </p:txBody>
      </p:sp>
      <p:sp>
        <p:nvSpPr>
          <p:cNvPr id="233" name="Shape 233"/>
          <p:cNvSpPr/>
          <p:nvPr>
            <p:ph type="body" sz="quarter" idx="1"/>
          </p:nvPr>
        </p:nvSpPr>
        <p:spPr>
          <a:xfrm>
            <a:off x="6892925" y="2571749"/>
            <a:ext cx="4048126" cy="2053257"/>
          </a:xfrm>
          <a:prstGeom prst="rect">
            <a:avLst/>
          </a:prstGeom>
        </p:spPr>
        <p:txBody>
          <a:bodyPr/>
          <a:lstStyle/>
          <a:p>
            <a:pPr marL="298123" indent="-298123" defTabSz="461518">
              <a:spcBef>
                <a:spcPts val="1400"/>
              </a:spcBef>
              <a:defRPr sz="2054"/>
            </a:pPr>
            <a:r>
              <a:t>requires computer to access</a:t>
            </a:r>
          </a:p>
          <a:p>
            <a:pPr marL="298123" indent="-298123" defTabSz="461518">
              <a:spcBef>
                <a:spcPts val="1400"/>
              </a:spcBef>
              <a:defRPr sz="2054"/>
            </a:pPr>
            <a:r>
              <a:t>updating inventory is tedious</a:t>
            </a:r>
          </a:p>
          <a:p>
            <a:pPr marL="298123" indent="-298123" defTabSz="461518">
              <a:spcBef>
                <a:spcPts val="1400"/>
              </a:spcBef>
              <a:defRPr sz="2054"/>
            </a:pPr>
            <a:r>
              <a:t>decrementing is intrusive</a:t>
            </a:r>
          </a:p>
          <a:p>
            <a:pPr marL="298123" indent="-298123" defTabSz="461518">
              <a:spcBef>
                <a:spcPts val="1400"/>
              </a:spcBef>
              <a:defRPr sz="2054"/>
            </a:pPr>
            <a:r>
              <a:t>expired food into shopping list</a:t>
            </a:r>
          </a:p>
        </p:txBody>
      </p:sp>
      <p:sp>
        <p:nvSpPr>
          <p:cNvPr id="234" name="Shape 234"/>
          <p:cNvSpPr/>
          <p:nvPr/>
        </p:nvSpPr>
        <p:spPr>
          <a:xfrm>
            <a:off x="6892925" y="2400299"/>
            <a:ext cx="4048126" cy="1"/>
          </a:xfrm>
          <a:prstGeom prst="line">
            <a:avLst/>
          </a:prstGeom>
          <a:ln w="25400" cap="rnd">
            <a:solidFill>
              <a:srgbClr val="747676"/>
            </a:solidFill>
            <a:custDash>
              <a:ds d="100000" sp="200000"/>
            </a:custDash>
          </a:ln>
        </p:spPr>
        <p:txBody>
          <a:bodyPr lIns="38100" tIns="38100" rIns="38100" bIns="38100" anchor="ctr"/>
          <a:lstStyle/>
          <a:p>
            <a:pPr defTabSz="457200">
              <a:spcBef>
                <a:spcPts val="0"/>
              </a:spcBef>
              <a:defRPr spc="0" sz="1100">
                <a:solidFill>
                  <a:srgbClr val="000000"/>
                </a:solidFill>
                <a:latin typeface="Helvetica"/>
                <a:ea typeface="Helvetica"/>
                <a:cs typeface="Helvetica"/>
                <a:sym typeface="Helvetica"/>
              </a:defRPr>
            </a:pPr>
          </a:p>
        </p:txBody>
      </p:sp>
      <p:pic>
        <p:nvPicPr>
          <p:cNvPr id="235" name="gui.png"/>
          <p:cNvPicPr>
            <a:picLocks noChangeAspect="1"/>
          </p:cNvPicPr>
          <p:nvPr/>
        </p:nvPicPr>
        <p:blipFill>
          <a:blip r:embed="rId2">
            <a:extLst/>
          </a:blip>
          <a:srcRect l="14985" t="0" r="14985" b="0"/>
          <a:stretch>
            <a:fillRect/>
          </a:stretch>
        </p:blipFill>
        <p:spPr>
          <a:xfrm>
            <a:off x="1983038" y="1561451"/>
            <a:ext cx="3861543" cy="3223648"/>
          </a:xfrm>
          <a:prstGeom prst="rect">
            <a:avLst/>
          </a:prstGeom>
          <a:ln w="3175">
            <a:miter lim="400000"/>
          </a:ln>
        </p:spPr>
      </p:pic>
      <p:pic>
        <p:nvPicPr>
          <p:cNvPr id="236" name="182741592_1098x949.jpeg"/>
          <p:cNvPicPr>
            <a:picLocks noChangeAspect="1"/>
          </p:cNvPicPr>
          <p:nvPr/>
        </p:nvPicPr>
        <p:blipFill>
          <a:blip r:embed="rId3">
            <a:alphaModFix amt="0"/>
            <a:extLst/>
          </a:blip>
          <a:srcRect l="3486" t="3225" r="14898" b="17944"/>
          <a:stretch>
            <a:fillRect/>
          </a:stretch>
        </p:blipFill>
        <p:spPr>
          <a:xfrm>
            <a:off x="1982974" y="5060156"/>
            <a:ext cx="3861606" cy="3223702"/>
          </a:xfrm>
          <a:prstGeom prst="rect">
            <a:avLst/>
          </a:prstGeom>
          <a:ln w="3175">
            <a:miter lim="400000"/>
          </a:ln>
        </p:spPr>
      </p:pic>
      <p:sp>
        <p:nvSpPr>
          <p:cNvPr id="237" name="Shape 237"/>
          <p:cNvSpPr/>
          <p:nvPr/>
        </p:nvSpPr>
        <p:spPr>
          <a:xfrm>
            <a:off x="6892925" y="5716173"/>
            <a:ext cx="4048126" cy="1"/>
          </a:xfrm>
          <a:prstGeom prst="line">
            <a:avLst/>
          </a:prstGeom>
          <a:ln w="25400" cap="rnd">
            <a:solidFill>
              <a:srgbClr val="747676">
                <a:alpha val="0"/>
              </a:srgbClr>
            </a:solidFill>
            <a:custDash>
              <a:ds d="100000" sp="200000"/>
            </a:custDash>
          </a:ln>
        </p:spPr>
        <p:txBody>
          <a:bodyPr lIns="38100" tIns="38100" rIns="38100" bIns="38100" anchor="ctr"/>
          <a:lstStyle/>
          <a:p>
            <a:pPr defTabSz="457200">
              <a:spcBef>
                <a:spcPts val="0"/>
              </a:spcBef>
              <a:defRPr spc="0" sz="1100">
                <a:solidFill>
                  <a:srgbClr val="000000"/>
                </a:solidFill>
                <a:latin typeface="Helvetica"/>
                <a:ea typeface="Helvetica"/>
                <a:cs typeface="Helvetica"/>
                <a:sym typeface="Helvetica"/>
              </a:defRPr>
            </a:pPr>
          </a:p>
        </p:txBody>
      </p:sp>
      <p:sp>
        <p:nvSpPr>
          <p:cNvPr id="238" name="Shape 238"/>
          <p:cNvSpPr/>
          <p:nvPr/>
        </p:nvSpPr>
        <p:spPr>
          <a:xfrm>
            <a:off x="6892925" y="5077998"/>
            <a:ext cx="4048126" cy="54292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lvl1pPr defTabSz="432308">
              <a:spcBef>
                <a:spcPts val="1700"/>
              </a:spcBef>
              <a:defRPr cap="all" spc="0" sz="3700">
                <a:solidFill>
                  <a:srgbClr val="747676"/>
                </a:solidFill>
                <a:latin typeface="+mn-lt"/>
                <a:ea typeface="+mn-ea"/>
                <a:cs typeface="+mn-cs"/>
                <a:sym typeface="DIN Condensed"/>
              </a:defRPr>
            </a:lvl1pPr>
          </a:lstStyle>
          <a:p>
            <a:pPr/>
            <a:r>
              <a:t>Smart Refrigerator App</a:t>
            </a:r>
          </a:p>
        </p:txBody>
      </p:sp>
      <p:sp>
        <p:nvSpPr>
          <p:cNvPr id="239" name="Shape 239"/>
          <p:cNvSpPr/>
          <p:nvPr/>
        </p:nvSpPr>
        <p:spPr>
          <a:xfrm>
            <a:off x="6892925" y="5887623"/>
            <a:ext cx="4048126" cy="205325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p>
            <a:pPr marL="298123" indent="-298123" defTabSz="461518">
              <a:buSzPct val="75000"/>
              <a:buFont typeface="Zapf Dingbats"/>
              <a:buChar char="➤"/>
              <a:defRPr spc="0" sz="2054">
                <a:latin typeface="Iowan Old Style Roman"/>
                <a:ea typeface="Iowan Old Style Roman"/>
                <a:cs typeface="Iowan Old Style Roman"/>
                <a:sym typeface="Iowan Old Style Roman"/>
              </a:defRPr>
            </a:pPr>
            <a:r>
              <a:t>requires computer to access</a:t>
            </a:r>
          </a:p>
          <a:p>
            <a:pPr marL="298123" indent="-298123" defTabSz="461518">
              <a:buSzPct val="75000"/>
              <a:buFont typeface="Zapf Dingbats"/>
              <a:buChar char="➤"/>
              <a:defRPr spc="0" sz="2054">
                <a:latin typeface="Iowan Old Style Roman"/>
                <a:ea typeface="Iowan Old Style Roman"/>
                <a:cs typeface="Iowan Old Style Roman"/>
                <a:sym typeface="Iowan Old Style Roman"/>
              </a:defRPr>
            </a:pPr>
            <a:r>
              <a:t>updating inventory is tedious</a:t>
            </a:r>
          </a:p>
          <a:p>
            <a:pPr marL="298123" indent="-298123" defTabSz="461518">
              <a:buSzPct val="75000"/>
              <a:buFont typeface="Zapf Dingbats"/>
              <a:buChar char="➤"/>
              <a:defRPr spc="0" sz="2054">
                <a:latin typeface="Iowan Old Style Roman"/>
                <a:ea typeface="Iowan Old Style Roman"/>
                <a:cs typeface="Iowan Old Style Roman"/>
                <a:sym typeface="Iowan Old Style Roman"/>
              </a:defRPr>
            </a:pPr>
            <a:r>
              <a:t>decrementing is intrusive</a:t>
            </a:r>
          </a:p>
          <a:p>
            <a:pPr marL="298123" indent="-298123" defTabSz="461518">
              <a:buSzPct val="75000"/>
              <a:buFont typeface="Zapf Dingbats"/>
              <a:buChar char="➤"/>
              <a:defRPr spc="0" sz="2054">
                <a:latin typeface="Iowan Old Style Roman"/>
                <a:ea typeface="Iowan Old Style Roman"/>
                <a:cs typeface="Iowan Old Style Roman"/>
                <a:sym typeface="Iowan Old Style Roman"/>
              </a:defRPr>
            </a:pPr>
            <a:r>
              <a:t>expired food into shopping list</a:t>
            </a:r>
          </a:p>
        </p:txBody>
      </p:sp>
      <p:pic>
        <p:nvPicPr>
          <p:cNvPr id="240" name="gui.png"/>
          <p:cNvPicPr>
            <a:picLocks noChangeAspect="1"/>
          </p:cNvPicPr>
          <p:nvPr/>
        </p:nvPicPr>
        <p:blipFill>
          <a:blip r:embed="rId2">
            <a:extLst/>
          </a:blip>
          <a:srcRect l="14985" t="0" r="14985" b="0"/>
          <a:stretch>
            <a:fillRect/>
          </a:stretch>
        </p:blipFill>
        <p:spPr>
          <a:xfrm>
            <a:off x="1085239" y="811961"/>
            <a:ext cx="4759342" cy="3973138"/>
          </a:xfrm>
          <a:prstGeom prst="rect">
            <a:avLst/>
          </a:prstGeom>
          <a:ln w="3175">
            <a:miter lim="400000"/>
          </a:ln>
        </p:spPr>
      </p:pic>
      <p:pic>
        <p:nvPicPr>
          <p:cNvPr id="241" name="IMG_3052 5 copy.jpg"/>
          <p:cNvPicPr>
            <a:picLocks noChangeAspect="1"/>
          </p:cNvPicPr>
          <p:nvPr/>
        </p:nvPicPr>
        <p:blipFill>
          <a:blip r:embed="rId4">
            <a:extLst/>
          </a:blip>
          <a:srcRect l="5079" t="0" r="5079" b="0"/>
          <a:stretch>
            <a:fillRect/>
          </a:stretch>
        </p:blipFill>
        <p:spPr>
          <a:xfrm>
            <a:off x="1085168" y="5085557"/>
            <a:ext cx="4759412" cy="3973196"/>
          </a:xfrm>
          <a:prstGeom prst="rect">
            <a:avLst/>
          </a:prstGeom>
          <a:ln w="3175">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prstGeom prst="rect">
            <a:avLst/>
          </a:prstGeom>
        </p:spPr>
        <p:txBody>
          <a:bodyPr/>
          <a:lstStyle>
            <a:lvl1pPr defTabSz="432308">
              <a:spcBef>
                <a:spcPts val="1700"/>
              </a:spcBef>
              <a:defRPr sz="3700"/>
            </a:lvl1pPr>
          </a:lstStyle>
          <a:p>
            <a:pPr/>
            <a:r>
              <a:t>Smart Refrigerator App</a:t>
            </a:r>
          </a:p>
        </p:txBody>
      </p:sp>
      <p:sp>
        <p:nvSpPr>
          <p:cNvPr id="244" name="Shape 244"/>
          <p:cNvSpPr/>
          <p:nvPr>
            <p:ph type="body" sz="quarter" idx="1"/>
          </p:nvPr>
        </p:nvSpPr>
        <p:spPr>
          <a:xfrm>
            <a:off x="6892925" y="2571749"/>
            <a:ext cx="4048126" cy="2053257"/>
          </a:xfrm>
          <a:prstGeom prst="rect">
            <a:avLst/>
          </a:prstGeom>
        </p:spPr>
        <p:txBody>
          <a:bodyPr/>
          <a:lstStyle/>
          <a:p>
            <a:pPr marL="298123" indent="-298123" defTabSz="461518">
              <a:spcBef>
                <a:spcPts val="1400"/>
              </a:spcBef>
              <a:defRPr sz="2054"/>
            </a:pPr>
            <a:r>
              <a:t>requires computer to access</a:t>
            </a:r>
          </a:p>
          <a:p>
            <a:pPr marL="298123" indent="-298123" defTabSz="461518">
              <a:spcBef>
                <a:spcPts val="1400"/>
              </a:spcBef>
              <a:defRPr sz="2054"/>
            </a:pPr>
            <a:r>
              <a:t>updating inventory is tedious</a:t>
            </a:r>
          </a:p>
          <a:p>
            <a:pPr marL="298123" indent="-298123" defTabSz="461518">
              <a:spcBef>
                <a:spcPts val="1400"/>
              </a:spcBef>
              <a:defRPr sz="2054"/>
            </a:pPr>
            <a:r>
              <a:t>decrementing is intrusive</a:t>
            </a:r>
          </a:p>
          <a:p>
            <a:pPr marL="298123" indent="-298123" defTabSz="461518">
              <a:spcBef>
                <a:spcPts val="1400"/>
              </a:spcBef>
              <a:defRPr sz="2054"/>
            </a:pPr>
            <a:r>
              <a:t>expired food into shopping list</a:t>
            </a:r>
          </a:p>
        </p:txBody>
      </p:sp>
      <p:sp>
        <p:nvSpPr>
          <p:cNvPr id="245" name="Shape 245"/>
          <p:cNvSpPr/>
          <p:nvPr/>
        </p:nvSpPr>
        <p:spPr>
          <a:xfrm>
            <a:off x="6892925" y="2400299"/>
            <a:ext cx="4048126" cy="1"/>
          </a:xfrm>
          <a:prstGeom prst="line">
            <a:avLst/>
          </a:prstGeom>
          <a:ln w="25400" cap="rnd">
            <a:solidFill>
              <a:srgbClr val="747676">
                <a:alpha val="42000"/>
              </a:srgbClr>
            </a:solidFill>
            <a:custDash>
              <a:ds d="100000" sp="200000"/>
            </a:custDash>
          </a:ln>
        </p:spPr>
        <p:txBody>
          <a:bodyPr lIns="38100" tIns="38100" rIns="38100" bIns="38100" anchor="ctr"/>
          <a:lstStyle/>
          <a:p>
            <a:pPr defTabSz="457200">
              <a:spcBef>
                <a:spcPts val="0"/>
              </a:spcBef>
              <a:defRPr spc="0" sz="1100">
                <a:solidFill>
                  <a:srgbClr val="000000"/>
                </a:solidFill>
                <a:latin typeface="Helvetica"/>
                <a:ea typeface="Helvetica"/>
                <a:cs typeface="Helvetica"/>
                <a:sym typeface="Helvetica"/>
              </a:defRPr>
            </a:pPr>
          </a:p>
        </p:txBody>
      </p:sp>
      <p:pic>
        <p:nvPicPr>
          <p:cNvPr id="246" name="gui.png"/>
          <p:cNvPicPr>
            <a:picLocks noChangeAspect="1"/>
          </p:cNvPicPr>
          <p:nvPr/>
        </p:nvPicPr>
        <p:blipFill>
          <a:blip r:embed="rId2">
            <a:extLst/>
          </a:blip>
          <a:srcRect l="14985" t="0" r="14985" b="0"/>
          <a:stretch>
            <a:fillRect/>
          </a:stretch>
        </p:blipFill>
        <p:spPr>
          <a:xfrm>
            <a:off x="1085239" y="811961"/>
            <a:ext cx="4759342" cy="3973138"/>
          </a:xfrm>
          <a:prstGeom prst="rect">
            <a:avLst/>
          </a:prstGeom>
          <a:ln w="3175">
            <a:miter lim="400000"/>
          </a:ln>
        </p:spPr>
      </p:pic>
      <p:pic>
        <p:nvPicPr>
          <p:cNvPr id="247" name="IMG_3052 5 copy.jpg"/>
          <p:cNvPicPr>
            <a:picLocks noChangeAspect="1"/>
          </p:cNvPicPr>
          <p:nvPr/>
        </p:nvPicPr>
        <p:blipFill>
          <a:blip r:embed="rId3">
            <a:extLst/>
          </a:blip>
          <a:srcRect l="5079" t="0" r="5079" b="0"/>
          <a:stretch>
            <a:fillRect/>
          </a:stretch>
        </p:blipFill>
        <p:spPr>
          <a:xfrm>
            <a:off x="1085168" y="5060157"/>
            <a:ext cx="4759412" cy="3973196"/>
          </a:xfrm>
          <a:prstGeom prst="rect">
            <a:avLst/>
          </a:prstGeom>
          <a:ln w="3175">
            <a:miter lim="400000"/>
          </a:ln>
        </p:spPr>
      </p:pic>
      <p:sp>
        <p:nvSpPr>
          <p:cNvPr id="248" name="Shape 248"/>
          <p:cNvSpPr/>
          <p:nvPr/>
        </p:nvSpPr>
        <p:spPr>
          <a:xfrm>
            <a:off x="6892925" y="5641666"/>
            <a:ext cx="4048126" cy="1"/>
          </a:xfrm>
          <a:prstGeom prst="line">
            <a:avLst/>
          </a:prstGeom>
          <a:ln w="25400" cap="rnd">
            <a:solidFill>
              <a:srgbClr val="747676"/>
            </a:solidFill>
            <a:custDash>
              <a:ds d="100000" sp="200000"/>
            </a:custDash>
          </a:ln>
        </p:spPr>
        <p:txBody>
          <a:bodyPr lIns="38100" tIns="38100" rIns="38100" bIns="38100" anchor="ctr"/>
          <a:lstStyle/>
          <a:p>
            <a:pPr defTabSz="457200">
              <a:spcBef>
                <a:spcPts val="0"/>
              </a:spcBef>
              <a:defRPr spc="0" sz="1100">
                <a:solidFill>
                  <a:srgbClr val="000000"/>
                </a:solidFill>
                <a:latin typeface="Helvetica"/>
                <a:ea typeface="Helvetica"/>
                <a:cs typeface="Helvetica"/>
                <a:sym typeface="Helvetica"/>
              </a:defRPr>
            </a:pPr>
          </a:p>
        </p:txBody>
      </p:sp>
      <p:sp>
        <p:nvSpPr>
          <p:cNvPr id="249" name="Shape 249"/>
          <p:cNvSpPr/>
          <p:nvPr/>
        </p:nvSpPr>
        <p:spPr>
          <a:xfrm>
            <a:off x="6892925" y="5003491"/>
            <a:ext cx="4048126" cy="542926"/>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lvl1pPr defTabSz="432308">
              <a:spcBef>
                <a:spcPts val="1700"/>
              </a:spcBef>
              <a:defRPr cap="all" spc="0" sz="3700">
                <a:solidFill>
                  <a:srgbClr val="747676"/>
                </a:solidFill>
                <a:latin typeface="+mn-lt"/>
                <a:ea typeface="+mn-ea"/>
                <a:cs typeface="+mn-cs"/>
                <a:sym typeface="DIN Condensed"/>
              </a:defRPr>
            </a:lvl1pPr>
          </a:lstStyle>
          <a:p>
            <a:pPr/>
            <a:r>
              <a:t>ICEBOX</a:t>
            </a:r>
          </a:p>
        </p:txBody>
      </p:sp>
      <p:sp>
        <p:nvSpPr>
          <p:cNvPr id="250" name="Shape 250"/>
          <p:cNvSpPr/>
          <p:nvPr/>
        </p:nvSpPr>
        <p:spPr>
          <a:xfrm>
            <a:off x="6892925" y="5813116"/>
            <a:ext cx="4048126" cy="2441083"/>
          </a:xfrm>
          <a:prstGeom prst="rect">
            <a:avLst/>
          </a:prstGeom>
          <a:ln w="3175">
            <a:miter lim="400000"/>
          </a:ln>
          <a:extLst>
            <a:ext uri="{C572A759-6A51-4108-AA02-DFA0A04FC94B}">
              <ma14:wrappingTextBoxFlag xmlns:ma14="http://schemas.microsoft.com/office/mac/drawingml/2011/main" val="1"/>
            </a:ext>
          </a:extLst>
        </p:spPr>
        <p:txBody>
          <a:bodyPr lIns="38100" tIns="38100" rIns="38100" bIns="38100">
            <a:normAutofit fontScale="100000" lnSpcReduction="0"/>
          </a:bodyPr>
          <a:lstStyle/>
          <a:p>
            <a:pPr marL="320765" indent="-320765" defTabSz="496570">
              <a:spcBef>
                <a:spcPts val="1500"/>
              </a:spcBef>
              <a:buSzPct val="75000"/>
              <a:buFont typeface="Zapf Dingbats"/>
              <a:buChar char="➤"/>
              <a:defRPr spc="0" sz="2210">
                <a:latin typeface="Iowan Old Style Roman"/>
                <a:ea typeface="Iowan Old Style Roman"/>
                <a:cs typeface="Iowan Old Style Roman"/>
                <a:sym typeface="Iowan Old Style Roman"/>
              </a:defRPr>
            </a:pPr>
            <a:r>
              <a:t>Kitchen Kiosk for easy access</a:t>
            </a:r>
          </a:p>
          <a:p>
            <a:pPr marL="320765" indent="-320765" defTabSz="496570">
              <a:spcBef>
                <a:spcPts val="1500"/>
              </a:spcBef>
              <a:buSzPct val="75000"/>
              <a:buFont typeface="Zapf Dingbats"/>
              <a:buChar char="➤"/>
              <a:defRPr spc="0" sz="2210">
                <a:latin typeface="Iowan Old Style Roman"/>
                <a:ea typeface="Iowan Old Style Roman"/>
                <a:cs typeface="Iowan Old Style Roman"/>
                <a:sym typeface="Iowan Old Style Roman"/>
              </a:defRPr>
            </a:pPr>
            <a:r>
              <a:t>Bulk update using e-Receipt</a:t>
            </a:r>
          </a:p>
          <a:p>
            <a:pPr marL="320765" indent="-320765" defTabSz="496570">
              <a:spcBef>
                <a:spcPts val="1500"/>
              </a:spcBef>
              <a:buSzPct val="75000"/>
              <a:buFont typeface="Zapf Dingbats"/>
              <a:buChar char="➤"/>
              <a:defRPr spc="0" sz="2210">
                <a:latin typeface="Iowan Old Style Roman"/>
                <a:ea typeface="Iowan Old Style Roman"/>
                <a:cs typeface="Iowan Old Style Roman"/>
                <a:sym typeface="Iowan Old Style Roman"/>
              </a:defRPr>
            </a:pPr>
            <a:r>
              <a:t>decrement food from Kiosk</a:t>
            </a:r>
          </a:p>
          <a:p>
            <a:pPr marL="320765" indent="-320765" defTabSz="496570">
              <a:spcBef>
                <a:spcPts val="1500"/>
              </a:spcBef>
              <a:buSzPct val="75000"/>
              <a:buFont typeface="Zapf Dingbats"/>
              <a:buChar char="➤"/>
              <a:defRPr spc="0" sz="2210">
                <a:latin typeface="Iowan Old Style Roman"/>
                <a:ea typeface="Iowan Old Style Roman"/>
                <a:cs typeface="Iowan Old Style Roman"/>
                <a:sym typeface="Iowan Old Style Roman"/>
              </a:defRPr>
            </a:pPr>
            <a:r>
              <a:t>estimates user waste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body" idx="14"/>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253" name="Shape 253"/>
          <p:cNvSpPr/>
          <p:nvPr>
            <p:ph type="title"/>
          </p:nvPr>
        </p:nvSpPr>
        <p:spPr>
          <a:prstGeom prst="rect">
            <a:avLst/>
          </a:prstGeom>
        </p:spPr>
        <p:txBody>
          <a:bodyPr/>
          <a:lstStyle>
            <a:lvl1pPr defTabSz="432308">
              <a:spcBef>
                <a:spcPts val="1700"/>
              </a:spcBef>
              <a:defRPr sz="3700"/>
            </a:lvl1pPr>
          </a:lstStyle>
          <a:p>
            <a:pPr/>
            <a:r>
              <a:t>More Features</a:t>
            </a:r>
          </a:p>
        </p:txBody>
      </p:sp>
      <p:sp>
        <p:nvSpPr>
          <p:cNvPr id="254" name="Shape 254"/>
          <p:cNvSpPr/>
          <p:nvPr>
            <p:ph type="body" sz="half" idx="1"/>
          </p:nvPr>
        </p:nvSpPr>
        <p:spPr>
          <a:xfrm>
            <a:off x="6892925" y="2571749"/>
            <a:ext cx="5670551" cy="6051813"/>
          </a:xfrm>
          <a:prstGeom prst="rect">
            <a:avLst/>
          </a:prstGeom>
        </p:spPr>
        <p:txBody>
          <a:bodyPr/>
          <a:lstStyle/>
          <a:p>
            <a:pPr/>
            <a:r>
              <a:t>Nutrition Tracker </a:t>
            </a:r>
          </a:p>
          <a:p>
            <a:pPr/>
            <a:r>
              <a:t>Meal Recommendation based </a:t>
            </a:r>
          </a:p>
          <a:p>
            <a:pPr lvl="1"/>
            <a:r>
              <a:t>on Food in Fridge*</a:t>
            </a:r>
          </a:p>
          <a:p>
            <a:pPr lvl="1"/>
            <a:r>
              <a:t>on Chosen Diet Plan</a:t>
            </a:r>
          </a:p>
          <a:p>
            <a:pPr/>
            <a:r>
              <a:t>Ideal Temperature Recommendation</a:t>
            </a:r>
          </a:p>
          <a:p>
            <a:pPr/>
            <a:r>
              <a:t>Determines Fridge Capacity</a:t>
            </a:r>
          </a:p>
        </p:txBody>
      </p:sp>
      <p:pic>
        <p:nvPicPr>
          <p:cNvPr id="255" name="pasted-image.jpeg"/>
          <p:cNvPicPr>
            <a:picLocks noChangeAspect="1"/>
          </p:cNvPicPr>
          <p:nvPr/>
        </p:nvPicPr>
        <p:blipFill>
          <a:blip r:embed="rId2">
            <a:extLst/>
          </a:blip>
          <a:srcRect l="0" t="18694" r="0" b="18694"/>
          <a:stretch>
            <a:fillRect/>
          </a:stretch>
        </p:blipFill>
        <p:spPr>
          <a:xfrm>
            <a:off x="1085226" y="5060157"/>
            <a:ext cx="4759354" cy="3973148"/>
          </a:xfrm>
          <a:prstGeom prst="rect">
            <a:avLst/>
          </a:prstGeom>
          <a:ln w="3175">
            <a:miter lim="400000"/>
          </a:ln>
        </p:spPr>
      </p:pic>
      <p:pic>
        <p:nvPicPr>
          <p:cNvPr id="256" name="pasted-image.jpeg"/>
          <p:cNvPicPr>
            <a:picLocks noChangeAspect="1"/>
          </p:cNvPicPr>
          <p:nvPr/>
        </p:nvPicPr>
        <p:blipFill>
          <a:blip r:embed="rId3">
            <a:extLst/>
          </a:blip>
          <a:srcRect l="0" t="0" r="0" b="41436"/>
          <a:stretch>
            <a:fillRect/>
          </a:stretch>
        </p:blipFill>
        <p:spPr>
          <a:xfrm>
            <a:off x="1085239" y="886375"/>
            <a:ext cx="4759342" cy="3898724"/>
          </a:xfrm>
          <a:prstGeom prst="rect">
            <a:avLst/>
          </a:prstGeom>
          <a:ln w="3175">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xfrm>
            <a:off x="1368142" y="494021"/>
            <a:ext cx="10359399" cy="1096011"/>
          </a:xfrm>
          <a:prstGeom prst="rect">
            <a:avLst/>
          </a:prstGeom>
        </p:spPr>
        <p:txBody>
          <a:bodyPr/>
          <a:lstStyle/>
          <a:p>
            <a:pPr/>
            <a:r>
              <a:t>Scenario 0: I need to Access the Webpage</a:t>
            </a:r>
          </a:p>
        </p:txBody>
      </p:sp>
      <p:pic>
        <p:nvPicPr>
          <p:cNvPr id="259" name="image (1).png"/>
          <p:cNvPicPr>
            <a:picLocks noChangeAspect="1"/>
          </p:cNvPicPr>
          <p:nvPr/>
        </p:nvPicPr>
        <p:blipFill>
          <a:blip r:embed="rId2">
            <a:extLst/>
          </a:blip>
          <a:srcRect l="18080" t="15810" r="18080" b="15810"/>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xfrm>
            <a:off x="1368142" y="494021"/>
            <a:ext cx="10359399" cy="1096011"/>
          </a:xfrm>
          <a:prstGeom prst="rect">
            <a:avLst/>
          </a:prstGeom>
        </p:spPr>
        <p:txBody>
          <a:bodyPr/>
          <a:lstStyle/>
          <a:p>
            <a:pPr/>
            <a:r>
              <a:t>Scenario 1: I’m Hungry. What is there to eat?</a:t>
            </a:r>
          </a:p>
        </p:txBody>
      </p:sp>
      <p:pic>
        <p:nvPicPr>
          <p:cNvPr id="262" name="image (4).png"/>
          <p:cNvPicPr>
            <a:picLocks noChangeAspect="1"/>
          </p:cNvPicPr>
          <p:nvPr/>
        </p:nvPicPr>
        <p:blipFill>
          <a:blip r:embed="rId2">
            <a:extLst/>
          </a:blip>
          <a:srcRect l="75" t="11901" r="9374" b="9604"/>
          <a:stretch>
            <a:fillRect/>
          </a:stretch>
        </p:blipFill>
        <p:spPr>
          <a:xfrm>
            <a:off x="425648" y="1736129"/>
            <a:ext cx="12244521" cy="5967545"/>
          </a:xfrm>
          <a:prstGeom prst="rect">
            <a:avLst/>
          </a:prstGeom>
          <a:ln w="3175">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xfrm>
            <a:off x="1368142" y="494021"/>
            <a:ext cx="10359399" cy="1096011"/>
          </a:xfrm>
          <a:prstGeom prst="rect">
            <a:avLst/>
          </a:prstGeom>
        </p:spPr>
        <p:txBody>
          <a:bodyPr/>
          <a:lstStyle/>
          <a:p>
            <a:pPr/>
            <a:r>
              <a:t>Scenario 2: What Have I eaten today?</a:t>
            </a:r>
          </a:p>
        </p:txBody>
      </p:sp>
      <p:pic>
        <p:nvPicPr>
          <p:cNvPr id="265" name="image (10).png"/>
          <p:cNvPicPr>
            <a:picLocks noChangeAspect="1"/>
          </p:cNvPicPr>
          <p:nvPr/>
        </p:nvPicPr>
        <p:blipFill>
          <a:blip r:embed="rId2">
            <a:extLst/>
          </a:blip>
          <a:srcRect l="11841" t="11716" r="11841" b="6539"/>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title"/>
          </p:nvPr>
        </p:nvSpPr>
        <p:spPr>
          <a:xfrm>
            <a:off x="1368142" y="494021"/>
            <a:ext cx="10359399" cy="1096011"/>
          </a:xfrm>
          <a:prstGeom prst="rect">
            <a:avLst/>
          </a:prstGeom>
        </p:spPr>
        <p:txBody>
          <a:bodyPr/>
          <a:lstStyle/>
          <a:p>
            <a:pPr/>
            <a:r>
              <a:t>Scenario 3: What Should I eat?</a:t>
            </a:r>
          </a:p>
        </p:txBody>
      </p:sp>
      <p:pic>
        <p:nvPicPr>
          <p:cNvPr id="268" name="image (9).png"/>
          <p:cNvPicPr>
            <a:picLocks noChangeAspect="1"/>
          </p:cNvPicPr>
          <p:nvPr/>
        </p:nvPicPr>
        <p:blipFill>
          <a:blip r:embed="rId2">
            <a:extLst/>
          </a:blip>
          <a:srcRect l="17843" t="24283" r="17843" b="6831"/>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title"/>
          </p:nvPr>
        </p:nvSpPr>
        <p:spPr>
          <a:xfrm>
            <a:off x="1368142" y="494021"/>
            <a:ext cx="10359399" cy="1096011"/>
          </a:xfrm>
          <a:prstGeom prst="rect">
            <a:avLst/>
          </a:prstGeom>
        </p:spPr>
        <p:txBody>
          <a:bodyPr/>
          <a:lstStyle>
            <a:lvl1pPr defTabSz="519937">
              <a:spcBef>
                <a:spcPts val="2000"/>
              </a:spcBef>
              <a:defRPr sz="4450"/>
            </a:lvl1pPr>
          </a:lstStyle>
          <a:p>
            <a:pPr/>
            <a:r>
              <a:t>Scenario 4: My weight has changed, I need to Update.</a:t>
            </a:r>
          </a:p>
        </p:txBody>
      </p:sp>
      <p:pic>
        <p:nvPicPr>
          <p:cNvPr id="271" name="image (7).png"/>
          <p:cNvPicPr>
            <a:picLocks noChangeAspect="1"/>
          </p:cNvPicPr>
          <p:nvPr/>
        </p:nvPicPr>
        <p:blipFill>
          <a:blip r:embed="rId2">
            <a:extLst/>
          </a:blip>
          <a:srcRect l="20477" t="21767" r="20477" b="14989"/>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5" name="iot-zigbee.png"/>
          <p:cNvPicPr>
            <a:picLocks noChangeAspect="1"/>
          </p:cNvPicPr>
          <p:nvPr>
            <p:ph type="pic" idx="13"/>
          </p:nvPr>
        </p:nvPicPr>
        <p:blipFill>
          <a:blip r:embed="rId3">
            <a:extLst/>
          </a:blip>
          <a:srcRect l="13369" t="0" r="13369" b="0"/>
          <a:stretch>
            <a:fillRect/>
          </a:stretch>
        </p:blipFill>
        <p:spPr>
          <a:xfrm>
            <a:off x="1625599" y="1219200"/>
            <a:ext cx="9753602" cy="7315200"/>
          </a:xfrm>
          <a:prstGeom prst="rect">
            <a:avLst/>
          </a:prstGeom>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title"/>
          </p:nvPr>
        </p:nvSpPr>
        <p:spPr>
          <a:xfrm>
            <a:off x="1368142" y="494021"/>
            <a:ext cx="10359399" cy="1096011"/>
          </a:xfrm>
          <a:prstGeom prst="rect">
            <a:avLst/>
          </a:prstGeom>
        </p:spPr>
        <p:txBody>
          <a:bodyPr/>
          <a:lstStyle>
            <a:lvl1pPr defTabSz="484886">
              <a:spcBef>
                <a:spcPts val="1900"/>
              </a:spcBef>
              <a:defRPr sz="4150"/>
            </a:lvl1pPr>
          </a:lstStyle>
          <a:p>
            <a:pPr/>
            <a:r>
              <a:t>Scenario 5: I need to update my inventory from a receipt</a:t>
            </a:r>
          </a:p>
        </p:txBody>
      </p:sp>
      <p:pic>
        <p:nvPicPr>
          <p:cNvPr id="274" name="image (3).png"/>
          <p:cNvPicPr>
            <a:picLocks noChangeAspect="1"/>
          </p:cNvPicPr>
          <p:nvPr/>
        </p:nvPicPr>
        <p:blipFill>
          <a:blip r:embed="rId2">
            <a:extLst/>
          </a:blip>
          <a:srcRect l="581" t="11767" r="1315" b="9556"/>
          <a:stretch>
            <a:fillRect/>
          </a:stretch>
        </p:blipFill>
        <p:spPr>
          <a:xfrm>
            <a:off x="425648" y="1736129"/>
            <a:ext cx="12153504" cy="5479894"/>
          </a:xfrm>
          <a:prstGeom prst="rect">
            <a:avLst/>
          </a:prstGeom>
          <a:ln w="3175">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p:nvPr>
        </p:nvSpPr>
        <p:spPr>
          <a:xfrm>
            <a:off x="1368142" y="494021"/>
            <a:ext cx="10359399" cy="1096011"/>
          </a:xfrm>
          <a:prstGeom prst="rect">
            <a:avLst/>
          </a:prstGeom>
        </p:spPr>
        <p:txBody>
          <a:bodyPr/>
          <a:lstStyle>
            <a:lvl1pPr defTabSz="560831">
              <a:spcBef>
                <a:spcPts val="2200"/>
              </a:spcBef>
              <a:defRPr sz="4800"/>
            </a:lvl1pPr>
          </a:lstStyle>
          <a:p>
            <a:pPr/>
            <a:r>
              <a:t>Scenario 6: How much room is left in the fridge?</a:t>
            </a:r>
          </a:p>
        </p:txBody>
      </p:sp>
      <p:pic>
        <p:nvPicPr>
          <p:cNvPr id="277" name="image (4).png"/>
          <p:cNvPicPr>
            <a:picLocks noChangeAspect="1"/>
          </p:cNvPicPr>
          <p:nvPr/>
        </p:nvPicPr>
        <p:blipFill>
          <a:blip r:embed="rId2">
            <a:extLst/>
          </a:blip>
          <a:srcRect l="31946" t="11714" r="33468" b="51240"/>
          <a:stretch>
            <a:fillRect/>
          </a:stretch>
        </p:blipFill>
        <p:spPr>
          <a:xfrm>
            <a:off x="425647"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xfrm>
            <a:off x="1368142" y="494021"/>
            <a:ext cx="10359399" cy="1096011"/>
          </a:xfrm>
          <a:prstGeom prst="rect">
            <a:avLst/>
          </a:prstGeom>
        </p:spPr>
        <p:txBody>
          <a:bodyPr/>
          <a:lstStyle/>
          <a:p>
            <a:pPr/>
            <a:r>
              <a:t>Scenario 0: I need to access the Kiosk</a:t>
            </a:r>
          </a:p>
        </p:txBody>
      </p:sp>
      <p:pic>
        <p:nvPicPr>
          <p:cNvPr id="280" name="Untitled6.tiff"/>
          <p:cNvPicPr>
            <a:picLocks noChangeAspect="1"/>
          </p:cNvPicPr>
          <p:nvPr/>
        </p:nvPicPr>
        <p:blipFill>
          <a:blip r:embed="rId2">
            <a:extLst/>
          </a:blip>
          <a:srcRect l="0" t="13007" r="0" b="141"/>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xfrm>
            <a:off x="1368142" y="494021"/>
            <a:ext cx="10359399" cy="1096011"/>
          </a:xfrm>
          <a:prstGeom prst="rect">
            <a:avLst/>
          </a:prstGeom>
        </p:spPr>
        <p:txBody>
          <a:bodyPr/>
          <a:lstStyle/>
          <a:p>
            <a:pPr/>
            <a:r>
              <a:t>Scenario 1: I’m Hungry. What is there to eat?</a:t>
            </a:r>
          </a:p>
        </p:txBody>
      </p:sp>
      <p:pic>
        <p:nvPicPr>
          <p:cNvPr id="283" name="Untitled.tiff"/>
          <p:cNvPicPr>
            <a:picLocks noChangeAspect="1"/>
          </p:cNvPicPr>
          <p:nvPr/>
        </p:nvPicPr>
        <p:blipFill>
          <a:blip r:embed="rId2">
            <a:extLst/>
          </a:blip>
          <a:srcRect l="0" t="12940" r="0" b="51"/>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title"/>
          </p:nvPr>
        </p:nvSpPr>
        <p:spPr>
          <a:xfrm>
            <a:off x="1368142" y="494021"/>
            <a:ext cx="10359399" cy="1096011"/>
          </a:xfrm>
          <a:prstGeom prst="rect">
            <a:avLst/>
          </a:prstGeom>
        </p:spPr>
        <p:txBody>
          <a:bodyPr/>
          <a:lstStyle/>
          <a:p>
            <a:pPr/>
            <a:r>
              <a:t>Scenario 2: What Have I eaten today?</a:t>
            </a:r>
          </a:p>
        </p:txBody>
      </p:sp>
      <p:pic>
        <p:nvPicPr>
          <p:cNvPr id="286" name="Untitled 3.tiff"/>
          <p:cNvPicPr>
            <a:picLocks noChangeAspect="1"/>
          </p:cNvPicPr>
          <p:nvPr/>
        </p:nvPicPr>
        <p:blipFill>
          <a:blip r:embed="rId2">
            <a:extLst/>
          </a:blip>
          <a:srcRect l="0" t="12940" r="0" b="51"/>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xfrm>
            <a:off x="1368142" y="494021"/>
            <a:ext cx="10359399" cy="1096011"/>
          </a:xfrm>
          <a:prstGeom prst="rect">
            <a:avLst/>
          </a:prstGeom>
        </p:spPr>
        <p:txBody>
          <a:bodyPr/>
          <a:lstStyle/>
          <a:p>
            <a:pPr/>
            <a:r>
              <a:t>Scenario 3: What Should I eat?</a:t>
            </a:r>
          </a:p>
        </p:txBody>
      </p:sp>
      <p:pic>
        <p:nvPicPr>
          <p:cNvPr id="289" name="Untitled8.tiff"/>
          <p:cNvPicPr>
            <a:picLocks noChangeAspect="1"/>
          </p:cNvPicPr>
          <p:nvPr/>
        </p:nvPicPr>
        <p:blipFill>
          <a:blip r:embed="rId2">
            <a:extLst/>
          </a:blip>
          <a:srcRect l="0" t="12940" r="0" b="51"/>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xfrm>
            <a:off x="1368142" y="494021"/>
            <a:ext cx="10359399" cy="1096011"/>
          </a:xfrm>
          <a:prstGeom prst="rect">
            <a:avLst/>
          </a:prstGeom>
        </p:spPr>
        <p:txBody>
          <a:bodyPr/>
          <a:lstStyle>
            <a:lvl1pPr defTabSz="519937">
              <a:spcBef>
                <a:spcPts val="2000"/>
              </a:spcBef>
              <a:defRPr sz="4450"/>
            </a:lvl1pPr>
          </a:lstStyle>
          <a:p>
            <a:pPr/>
            <a:r>
              <a:t>Scenario 4: My weight has changed, I need to Update.</a:t>
            </a:r>
          </a:p>
        </p:txBody>
      </p:sp>
      <p:pic>
        <p:nvPicPr>
          <p:cNvPr id="292" name="Untitle7.tiff"/>
          <p:cNvPicPr>
            <a:picLocks noChangeAspect="1"/>
          </p:cNvPicPr>
          <p:nvPr/>
        </p:nvPicPr>
        <p:blipFill>
          <a:blip r:embed="rId2">
            <a:extLst/>
          </a:blip>
          <a:srcRect l="0" t="12940" r="0" b="51"/>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xfrm>
            <a:off x="1368142" y="494021"/>
            <a:ext cx="10359399" cy="1096011"/>
          </a:xfrm>
          <a:prstGeom prst="rect">
            <a:avLst/>
          </a:prstGeom>
        </p:spPr>
        <p:txBody>
          <a:bodyPr/>
          <a:lstStyle>
            <a:lvl1pPr defTabSz="484886">
              <a:spcBef>
                <a:spcPts val="1900"/>
              </a:spcBef>
              <a:defRPr sz="4150"/>
            </a:lvl1pPr>
          </a:lstStyle>
          <a:p>
            <a:pPr/>
            <a:r>
              <a:t>Scenario 5: I need to update my inventory from a receipt</a:t>
            </a:r>
          </a:p>
        </p:txBody>
      </p:sp>
      <p:pic>
        <p:nvPicPr>
          <p:cNvPr id="295" name="Untitled 5.tiff"/>
          <p:cNvPicPr>
            <a:picLocks noChangeAspect="1"/>
          </p:cNvPicPr>
          <p:nvPr/>
        </p:nvPicPr>
        <p:blipFill>
          <a:blip r:embed="rId2">
            <a:extLst/>
          </a:blip>
          <a:srcRect l="0" t="12940" r="0" b="51"/>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title"/>
          </p:nvPr>
        </p:nvSpPr>
        <p:spPr>
          <a:xfrm>
            <a:off x="1368142" y="494021"/>
            <a:ext cx="10359399" cy="1096011"/>
          </a:xfrm>
          <a:prstGeom prst="rect">
            <a:avLst/>
          </a:prstGeom>
        </p:spPr>
        <p:txBody>
          <a:bodyPr/>
          <a:lstStyle>
            <a:lvl1pPr defTabSz="560831">
              <a:spcBef>
                <a:spcPts val="2200"/>
              </a:spcBef>
              <a:defRPr sz="4800"/>
            </a:lvl1pPr>
          </a:lstStyle>
          <a:p>
            <a:pPr/>
            <a:r>
              <a:t>Scenario 6: How much room is left in the fridge?</a:t>
            </a:r>
          </a:p>
        </p:txBody>
      </p:sp>
      <p:pic>
        <p:nvPicPr>
          <p:cNvPr id="298" name="Untitled 6.tiff"/>
          <p:cNvPicPr>
            <a:picLocks noChangeAspect="1"/>
          </p:cNvPicPr>
          <p:nvPr/>
        </p:nvPicPr>
        <p:blipFill>
          <a:blip r:embed="rId2">
            <a:extLst/>
          </a:blip>
          <a:srcRect l="0" t="12940" r="0" b="51"/>
          <a:stretch>
            <a:fillRect/>
          </a:stretch>
        </p:blipFill>
        <p:spPr>
          <a:xfrm>
            <a:off x="425648" y="1736129"/>
            <a:ext cx="12244521" cy="7373597"/>
          </a:xfrm>
          <a:prstGeom prst="rect">
            <a:avLst/>
          </a:prstGeom>
          <a:ln w="3175">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body" idx="14"/>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301" name="Shape 301"/>
          <p:cNvSpPr/>
          <p:nvPr>
            <p:ph type="title"/>
          </p:nvPr>
        </p:nvSpPr>
        <p:spPr>
          <a:prstGeom prst="rect">
            <a:avLst/>
          </a:prstGeom>
        </p:spPr>
        <p:txBody>
          <a:bodyPr/>
          <a:lstStyle>
            <a:lvl1pPr defTabSz="432308">
              <a:spcBef>
                <a:spcPts val="1700"/>
              </a:spcBef>
              <a:defRPr sz="3700"/>
            </a:lvl1pPr>
          </a:lstStyle>
          <a:p>
            <a:pPr/>
            <a:r>
              <a:t>Future Improvements</a:t>
            </a:r>
          </a:p>
        </p:txBody>
      </p:sp>
      <p:sp>
        <p:nvSpPr>
          <p:cNvPr id="302" name="Shape 302"/>
          <p:cNvSpPr/>
          <p:nvPr>
            <p:ph type="body" sz="half" idx="1"/>
          </p:nvPr>
        </p:nvSpPr>
        <p:spPr>
          <a:xfrm>
            <a:off x="6892925" y="2571749"/>
            <a:ext cx="5670550" cy="6051813"/>
          </a:xfrm>
          <a:prstGeom prst="rect">
            <a:avLst/>
          </a:prstGeom>
        </p:spPr>
        <p:txBody>
          <a:bodyPr/>
          <a:lstStyle/>
          <a:p>
            <a:pPr/>
            <a:r>
              <a:t>Integrate both webpages</a:t>
            </a:r>
          </a:p>
          <a:p>
            <a:pPr/>
            <a:r>
              <a:t>Sensors to go in “dumb” fridge</a:t>
            </a:r>
          </a:p>
          <a:p>
            <a:pPr/>
            <a:r>
              <a:t>Improve GUI Design</a:t>
            </a:r>
          </a:p>
          <a:p>
            <a:pPr/>
            <a:r>
              <a:t>Improve Meal Plan Design</a:t>
            </a:r>
          </a:p>
          <a:p>
            <a:pPr/>
            <a:r>
              <a:t>Keep track OTC and Rx medicine</a:t>
            </a:r>
          </a:p>
          <a:p>
            <a:pPr/>
            <a:r>
              <a:t>View eaten items</a:t>
            </a:r>
          </a:p>
        </p:txBody>
      </p:sp>
      <p:pic>
        <p:nvPicPr>
          <p:cNvPr id="303" name="pasted-image.jpeg"/>
          <p:cNvPicPr>
            <a:picLocks noChangeAspect="1"/>
          </p:cNvPicPr>
          <p:nvPr/>
        </p:nvPicPr>
        <p:blipFill>
          <a:blip r:embed="rId2">
            <a:extLst/>
          </a:blip>
          <a:srcRect l="10070" t="0" r="10070" b="0"/>
          <a:stretch>
            <a:fillRect/>
          </a:stretch>
        </p:blipFill>
        <p:spPr>
          <a:xfrm>
            <a:off x="1085226" y="5060157"/>
            <a:ext cx="4759354" cy="3973148"/>
          </a:xfrm>
          <a:prstGeom prst="rect">
            <a:avLst/>
          </a:prstGeom>
          <a:ln w="3175">
            <a:miter lim="400000"/>
          </a:ln>
        </p:spPr>
      </p:pic>
      <p:pic>
        <p:nvPicPr>
          <p:cNvPr id="304" name="pasted-image.png"/>
          <p:cNvPicPr>
            <a:picLocks noChangeAspect="1"/>
          </p:cNvPicPr>
          <p:nvPr/>
        </p:nvPicPr>
        <p:blipFill>
          <a:blip r:embed="rId3">
            <a:extLst/>
          </a:blip>
          <a:srcRect l="0" t="0" r="44314" b="0"/>
          <a:stretch>
            <a:fillRect/>
          </a:stretch>
        </p:blipFill>
        <p:spPr>
          <a:xfrm>
            <a:off x="313897" y="793999"/>
            <a:ext cx="3769383" cy="3973137"/>
          </a:xfrm>
          <a:prstGeom prst="rect">
            <a:avLst/>
          </a:prstGeom>
          <a:ln w="3175">
            <a:miter lim="400000"/>
          </a:ln>
        </p:spPr>
      </p:pic>
      <p:sp>
        <p:nvSpPr>
          <p:cNvPr id="305" name="Shape 305"/>
          <p:cNvSpPr/>
          <p:nvPr/>
        </p:nvSpPr>
        <p:spPr>
          <a:xfrm>
            <a:off x="2918637" y="2647844"/>
            <a:ext cx="2644186" cy="685801"/>
          </a:xfrm>
          <a:prstGeom prst="rect">
            <a:avLst/>
          </a:prstGeom>
          <a:ln w="3175">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defRPr i="1" spc="35" sz="3500">
                <a:solidFill>
                  <a:srgbClr val="000000"/>
                </a:solidFill>
                <a:latin typeface="Iowan Old Style Bold"/>
                <a:ea typeface="Iowan Old Style Bold"/>
                <a:cs typeface="Iowan Old Style Bold"/>
                <a:sym typeface="Iowan Old Style Bold"/>
              </a:defRPr>
            </a:lvl1pPr>
          </a:lstStyle>
          <a:p>
            <a:pPr/>
            <a:r>
              <a:t>d(WebPages)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body" idx="13"/>
          </p:nvPr>
        </p:nvSpPr>
        <p:spPr>
          <a:xfrm>
            <a:off x="883980" y="2170145"/>
            <a:ext cx="11236840" cy="3276601"/>
          </a:xfrm>
          <a:prstGeom prst="rect">
            <a:avLst/>
          </a:prstGeom>
        </p:spPr>
        <p:txBody>
          <a:bodyPr/>
          <a:lstStyle/>
          <a:p>
            <a:pPr/>
            <a:r>
              <a:t>The IoT is big news because it ups the ante: ‘Reach out and touch somebody’ is becoming ‘reach out and touch everything.’</a:t>
            </a:r>
          </a:p>
        </p:txBody>
      </p:sp>
      <p:sp>
        <p:nvSpPr>
          <p:cNvPr id="140" name="Shape 140"/>
          <p:cNvSpPr/>
          <p:nvPr>
            <p:ph type="body" idx="14"/>
          </p:nvPr>
        </p:nvSpPr>
        <p:spPr>
          <a:xfrm>
            <a:off x="1666426" y="6104168"/>
            <a:ext cx="10112548" cy="2199641"/>
          </a:xfrm>
          <a:prstGeom prst="rect">
            <a:avLst/>
          </a:prstGeom>
        </p:spPr>
        <p:txBody>
          <a:bodyPr/>
          <a:lstStyle/>
          <a:p>
            <a:pPr/>
            <a:r>
              <a:t>-Parker Trewin, </a:t>
            </a:r>
          </a:p>
          <a:p>
            <a:pPr/>
            <a:r>
              <a:t>Senior Director of Content and Communications, Aria Systems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body" idx="13"/>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308" name="Shape 308"/>
          <p:cNvSpPr/>
          <p:nvPr>
            <p:ph type="title"/>
          </p:nvPr>
        </p:nvSpPr>
        <p:spPr>
          <a:xfrm>
            <a:off x="2054224" y="1406893"/>
            <a:ext cx="8896352" cy="898157"/>
          </a:xfrm>
          <a:prstGeom prst="rect">
            <a:avLst/>
          </a:prstGeom>
        </p:spPr>
        <p:txBody>
          <a:bodyPr/>
          <a:lstStyle/>
          <a:p>
            <a:pPr/>
            <a:r>
              <a:t>Special Thanks</a:t>
            </a:r>
          </a:p>
        </p:txBody>
      </p:sp>
      <p:sp>
        <p:nvSpPr>
          <p:cNvPr id="309" name="Shape 309"/>
          <p:cNvSpPr/>
          <p:nvPr>
            <p:ph type="body" sz="quarter" idx="1"/>
          </p:nvPr>
        </p:nvSpPr>
        <p:spPr>
          <a:xfrm>
            <a:off x="1201991" y="2713037"/>
            <a:ext cx="4324422" cy="3737362"/>
          </a:xfrm>
          <a:prstGeom prst="rect">
            <a:avLst/>
          </a:prstGeom>
        </p:spPr>
        <p:txBody>
          <a:bodyPr/>
          <a:lstStyle/>
          <a:p>
            <a:pPr/>
            <a:r>
              <a:t>ICEBOX Team</a:t>
            </a:r>
          </a:p>
          <a:p>
            <a:pPr lvl="1"/>
            <a:r>
              <a:t>Ahmed Humayun</a:t>
            </a:r>
          </a:p>
          <a:p>
            <a:pPr lvl="1"/>
            <a:r>
              <a:t>Sai Sivva</a:t>
            </a:r>
          </a:p>
          <a:p>
            <a:pPr lvl="1"/>
            <a:r>
              <a:t>Li Zhen</a:t>
            </a:r>
          </a:p>
          <a:p>
            <a:pPr lvl="1"/>
            <a:r>
              <a:t>Shu Yang</a:t>
            </a:r>
          </a:p>
        </p:txBody>
      </p:sp>
      <p:pic>
        <p:nvPicPr>
          <p:cNvPr id="310" name="CoLab_logo.png"/>
          <p:cNvPicPr>
            <a:picLocks noChangeAspect="1"/>
          </p:cNvPicPr>
          <p:nvPr/>
        </p:nvPicPr>
        <p:blipFill>
          <a:blip r:embed="rId2">
            <a:extLst/>
          </a:blip>
          <a:stretch>
            <a:fillRect/>
          </a:stretch>
        </p:blipFill>
        <p:spPr>
          <a:xfrm>
            <a:off x="6582950" y="2824055"/>
            <a:ext cx="4073871" cy="778563"/>
          </a:xfrm>
          <a:prstGeom prst="rect">
            <a:avLst/>
          </a:prstGeom>
          <a:ln w="3175">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iot-connectivity.jpg"/>
          <p:cNvPicPr>
            <a:picLocks noChangeAspect="1"/>
          </p:cNvPicPr>
          <p:nvPr>
            <p:ph type="pic" idx="13"/>
          </p:nvPr>
        </p:nvPicPr>
        <p:blipFill>
          <a:blip r:embed="rId3">
            <a:extLst/>
          </a:blip>
          <a:srcRect l="0" t="52" r="0" b="52"/>
          <a:stretch>
            <a:fillRect/>
          </a:stretch>
        </p:blipFill>
        <p:spPr>
          <a:xfrm>
            <a:off x="1625599" y="1219199"/>
            <a:ext cx="9753602" cy="7315201"/>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6" name="iot-landscape.png"/>
          <p:cNvPicPr>
            <a:picLocks noChangeAspect="1"/>
          </p:cNvPicPr>
          <p:nvPr>
            <p:ph type="pic" idx="13"/>
          </p:nvPr>
        </p:nvPicPr>
        <p:blipFill>
          <a:blip r:embed="rId3">
            <a:extLst/>
          </a:blip>
          <a:srcRect l="141" t="0" r="141" b="0"/>
          <a:stretch>
            <a:fillRect/>
          </a:stretch>
        </p:blipFill>
        <p:spPr>
          <a:xfrm>
            <a:off x="42664" y="31948"/>
            <a:ext cx="12919551" cy="9689663"/>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body" idx="13"/>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151" name="Shape 151"/>
          <p:cNvSpPr/>
          <p:nvPr>
            <p:ph type="title"/>
          </p:nvPr>
        </p:nvSpPr>
        <p:spPr>
          <a:prstGeom prst="rect">
            <a:avLst/>
          </a:prstGeom>
        </p:spPr>
        <p:txBody>
          <a:bodyPr/>
          <a:lstStyle>
            <a:lvl1pPr defTabSz="432308">
              <a:spcBef>
                <a:spcPts val="1700"/>
              </a:spcBef>
              <a:defRPr sz="3700"/>
            </a:lvl1pPr>
          </a:lstStyle>
          <a:p>
            <a:pPr/>
            <a:r>
              <a:t>Project Goals</a:t>
            </a:r>
          </a:p>
        </p:txBody>
      </p:sp>
      <p:sp>
        <p:nvSpPr>
          <p:cNvPr id="152" name="Shape 152"/>
          <p:cNvSpPr/>
          <p:nvPr>
            <p:ph type="body" sz="half" idx="1"/>
          </p:nvPr>
        </p:nvSpPr>
        <p:spPr>
          <a:prstGeom prst="rect">
            <a:avLst/>
          </a:prstGeom>
        </p:spPr>
        <p:txBody>
          <a:bodyPr/>
          <a:lstStyle/>
          <a:p>
            <a:pPr/>
            <a:r>
              <a:t>Universal IoT interface </a:t>
            </a:r>
          </a:p>
          <a:p>
            <a:pPr/>
            <a:r>
              <a:t>Intuitive UI (Pillar Dashboard)</a:t>
            </a:r>
          </a:p>
          <a:p>
            <a:pPr/>
            <a:r>
              <a:t>Stable data model</a:t>
            </a:r>
          </a:p>
          <a:p>
            <a:pPr/>
            <a:r>
              <a:t>Data analytics </a:t>
            </a:r>
          </a:p>
        </p:txBody>
      </p:sp>
      <p:pic>
        <p:nvPicPr>
          <p:cNvPr id="153" name="iot-scheme-new.png"/>
          <p:cNvPicPr>
            <a:picLocks noChangeAspect="1"/>
          </p:cNvPicPr>
          <p:nvPr/>
        </p:nvPicPr>
        <p:blipFill>
          <a:blip r:embed="rId3">
            <a:extLst/>
          </a:blip>
          <a:stretch>
            <a:fillRect/>
          </a:stretch>
        </p:blipFill>
        <p:spPr>
          <a:xfrm>
            <a:off x="1428750" y="5940464"/>
            <a:ext cx="10147300" cy="3162301"/>
          </a:xfrm>
          <a:prstGeom prst="rect">
            <a:avLst/>
          </a:prstGeom>
          <a:ln w="3175">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body" idx="13"/>
          </p:nvPr>
        </p:nvSpPr>
        <p:spPr>
          <a:xfrm>
            <a:off x="2054224" y="2400299"/>
            <a:ext cx="4193969" cy="1"/>
          </a:xfrm>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158" name="Shape 158"/>
          <p:cNvSpPr/>
          <p:nvPr>
            <p:ph type="title"/>
          </p:nvPr>
        </p:nvSpPr>
        <p:spPr>
          <a:prstGeom prst="rect">
            <a:avLst/>
          </a:prstGeom>
        </p:spPr>
        <p:txBody>
          <a:bodyPr/>
          <a:lstStyle>
            <a:lvl1pPr defTabSz="432308">
              <a:spcBef>
                <a:spcPts val="1700"/>
              </a:spcBef>
              <a:defRPr sz="3700"/>
            </a:lvl1pPr>
          </a:lstStyle>
          <a:p>
            <a:pPr/>
            <a:r>
              <a:t>Universal IoT Interface</a:t>
            </a:r>
          </a:p>
        </p:txBody>
      </p:sp>
      <p:sp>
        <p:nvSpPr>
          <p:cNvPr id="159" name="Shape 159"/>
          <p:cNvSpPr/>
          <p:nvPr>
            <p:ph type="body" sz="half" idx="1"/>
          </p:nvPr>
        </p:nvSpPr>
        <p:spPr>
          <a:prstGeom prst="rect">
            <a:avLst/>
          </a:prstGeom>
        </p:spPr>
        <p:txBody>
          <a:bodyPr/>
          <a:lstStyle/>
          <a:p>
            <a:pPr/>
            <a:r>
              <a:t>Avoid extra interfaces</a:t>
            </a:r>
          </a:p>
          <a:p>
            <a:pPr/>
            <a:r>
              <a:t>Platform independent</a:t>
            </a:r>
          </a:p>
          <a:p>
            <a:pPr/>
            <a:r>
              <a:t>Modularity</a:t>
            </a:r>
          </a:p>
        </p:txBody>
      </p:sp>
      <p:pic>
        <p:nvPicPr>
          <p:cNvPr id="160" name="smart-home_0.jpg"/>
          <p:cNvPicPr>
            <a:picLocks noChangeAspect="1"/>
          </p:cNvPicPr>
          <p:nvPr/>
        </p:nvPicPr>
        <p:blipFill>
          <a:blip r:embed="rId3">
            <a:extLst/>
          </a:blip>
          <a:stretch>
            <a:fillRect/>
          </a:stretch>
        </p:blipFill>
        <p:spPr>
          <a:xfrm>
            <a:off x="5576015" y="4042178"/>
            <a:ext cx="6870582" cy="5419726"/>
          </a:xfrm>
          <a:prstGeom prst="rect">
            <a:avLst/>
          </a:prstGeom>
          <a:ln w="3175">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body" idx="13"/>
          </p:nvPr>
        </p:nvSpPr>
        <p:spPr>
          <a:prstGeom prst="line">
            <a:avLst/>
          </a:prstGeom>
        </p:spPr>
        <p:txBody>
          <a:bodyPr/>
          <a:lstStyle/>
          <a:p>
            <a:pPr algn="l" defTabSz="457200">
              <a:lnSpc>
                <a:spcPct val="100000"/>
              </a:lnSpc>
              <a:defRPr sz="1100">
                <a:solidFill>
                  <a:srgbClr val="000000"/>
                </a:solidFill>
                <a:latin typeface="Helvetica"/>
                <a:ea typeface="Helvetica"/>
                <a:cs typeface="Helvetica"/>
                <a:sym typeface="Helvetica"/>
              </a:defRPr>
            </a:pPr>
          </a:p>
        </p:txBody>
      </p:sp>
      <p:sp>
        <p:nvSpPr>
          <p:cNvPr id="165" name="Shape 165"/>
          <p:cNvSpPr/>
          <p:nvPr>
            <p:ph type="title"/>
          </p:nvPr>
        </p:nvSpPr>
        <p:spPr>
          <a:prstGeom prst="rect">
            <a:avLst/>
          </a:prstGeom>
        </p:spPr>
        <p:txBody>
          <a:bodyPr/>
          <a:lstStyle>
            <a:lvl1pPr defTabSz="432308">
              <a:spcBef>
                <a:spcPts val="1700"/>
              </a:spcBef>
              <a:defRPr sz="3700"/>
            </a:lvl1pPr>
          </a:lstStyle>
          <a:p>
            <a:pPr/>
            <a:r>
              <a:t>Home assistant — 461 Existing Components</a:t>
            </a:r>
          </a:p>
        </p:txBody>
      </p:sp>
      <p:pic>
        <p:nvPicPr>
          <p:cNvPr id="166" name="logos.png"/>
          <p:cNvPicPr>
            <a:picLocks noChangeAspect="1"/>
          </p:cNvPicPr>
          <p:nvPr/>
        </p:nvPicPr>
        <p:blipFill>
          <a:blip r:embed="rId3">
            <a:extLst/>
          </a:blip>
          <a:stretch>
            <a:fillRect/>
          </a:stretch>
        </p:blipFill>
        <p:spPr>
          <a:xfrm>
            <a:off x="406400" y="1091849"/>
            <a:ext cx="12192000" cy="9144001"/>
          </a:xfrm>
          <a:prstGeom prst="rect">
            <a:avLst/>
          </a:prstGeom>
          <a:ln w="3175">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0" spc="26" strike="noStrike" sz="2600" u="none" kumimoji="0" normalizeH="0">
            <a:ln>
              <a:noFill/>
            </a:ln>
            <a:solidFill>
              <a:srgbClr val="5C5C5C"/>
            </a:solidFill>
            <a:effectLst/>
            <a:uFillTx/>
            <a:latin typeface="Iowan Old Style Italic"/>
            <a:ea typeface="Iowan Old Style Italic"/>
            <a:cs typeface="Iowan Old Style Italic"/>
            <a:sym typeface="Iowan Old Style Italic"/>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